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handoutMasterIdLst>
    <p:handoutMasterId r:id="rId19"/>
  </p:handoutMasterIdLst>
  <p:sldIdLst>
    <p:sldId id="256" r:id="rId2"/>
    <p:sldId id="272" r:id="rId3"/>
    <p:sldId id="275" r:id="rId4"/>
    <p:sldId id="276" r:id="rId5"/>
    <p:sldId id="277" r:id="rId6"/>
    <p:sldId id="266" r:id="rId7"/>
    <p:sldId id="267" r:id="rId8"/>
    <p:sldId id="268" r:id="rId9"/>
    <p:sldId id="269" r:id="rId10"/>
    <p:sldId id="270" r:id="rId11"/>
    <p:sldId id="271" r:id="rId12"/>
    <p:sldId id="273" r:id="rId13"/>
    <p:sldId id="263" r:id="rId14"/>
    <p:sldId id="264" r:id="rId15"/>
    <p:sldId id="274" r:id="rId16"/>
    <p:sldId id="265" r:id="rId17"/>
  </p:sldIdLst>
  <p:sldSz cx="9144000" cy="6858000" type="screen4x3"/>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92" autoAdjust="0"/>
    <p:restoredTop sz="94660"/>
  </p:normalViewPr>
  <p:slideViewPr>
    <p:cSldViewPr>
      <p:cViewPr varScale="1">
        <p:scale>
          <a:sx n="89" d="100"/>
          <a:sy n="89" d="100"/>
        </p:scale>
        <p:origin x="1434" y="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sz="quarter" idx="1"/>
          </p:nvPr>
        </p:nvSpPr>
        <p:spPr>
          <a:xfrm>
            <a:off x="4023092" y="0"/>
            <a:ext cx="3077739" cy="471054"/>
          </a:xfrm>
          <a:prstGeom prst="rect">
            <a:avLst/>
          </a:prstGeom>
        </p:spPr>
        <p:txBody>
          <a:bodyPr vert="horz" lIns="94229" tIns="47114" rIns="94229" bIns="47114" rtlCol="0"/>
          <a:lstStyle>
            <a:lvl1pPr algn="r">
              <a:defRPr sz="1200"/>
            </a:lvl1pPr>
          </a:lstStyle>
          <a:p>
            <a:fld id="{C319EC69-27A4-4FDD-A739-3B6521EC731C}" type="datetimeFigureOut">
              <a:rPr lang="en-US" smtClean="0"/>
              <a:t>2/24/2021</a:t>
            </a:fld>
            <a:endParaRPr lang="en-US"/>
          </a:p>
        </p:txBody>
      </p:sp>
      <p:sp>
        <p:nvSpPr>
          <p:cNvPr id="4" name="Footer Placeholder 3"/>
          <p:cNvSpPr>
            <a:spLocks noGrp="1"/>
          </p:cNvSpPr>
          <p:nvPr>
            <p:ph type="ftr" sz="quarter" idx="2"/>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a:p>
        </p:txBody>
      </p:sp>
      <p:sp>
        <p:nvSpPr>
          <p:cNvPr id="5" name="Slide Number Placeholder 4"/>
          <p:cNvSpPr>
            <a:spLocks noGrp="1"/>
          </p:cNvSpPr>
          <p:nvPr>
            <p:ph type="sldNum" sz="quarter" idx="3"/>
          </p:nvPr>
        </p:nvSpPr>
        <p:spPr>
          <a:xfrm>
            <a:off x="4023092" y="8917422"/>
            <a:ext cx="3077739" cy="471053"/>
          </a:xfrm>
          <a:prstGeom prst="rect">
            <a:avLst/>
          </a:prstGeom>
        </p:spPr>
        <p:txBody>
          <a:bodyPr vert="horz" lIns="94229" tIns="47114" rIns="94229" bIns="47114" rtlCol="0" anchor="b"/>
          <a:lstStyle>
            <a:lvl1pPr algn="r">
              <a:defRPr sz="1200"/>
            </a:lvl1pPr>
          </a:lstStyle>
          <a:p>
            <a:fld id="{A3BDE545-73FC-496B-A5B3-AC99F4426CEA}" type="slidenum">
              <a:rPr lang="en-US" smtClean="0"/>
              <a:t>‹#›</a:t>
            </a:fld>
            <a:endParaRPr lang="en-US"/>
          </a:p>
        </p:txBody>
      </p:sp>
    </p:spTree>
    <p:extLst>
      <p:ext uri="{BB962C8B-B14F-4D97-AF65-F5344CB8AC3E}">
        <p14:creationId xmlns:p14="http://schemas.microsoft.com/office/powerpoint/2010/main" val="404078473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69424"/>
          </a:xfrm>
          <a:prstGeom prst="rect">
            <a:avLst/>
          </a:prstGeom>
        </p:spPr>
        <p:txBody>
          <a:bodyPr vert="horz" lIns="94229" tIns="47114" rIns="94229" bIns="47114" rtlCol="0"/>
          <a:lstStyle>
            <a:lvl1pPr algn="l">
              <a:defRPr sz="1200"/>
            </a:lvl1pPr>
          </a:lstStyle>
          <a:p>
            <a:endParaRPr lang="en-US"/>
          </a:p>
        </p:txBody>
      </p:sp>
      <p:sp>
        <p:nvSpPr>
          <p:cNvPr id="3" name="Date Placeholder 2"/>
          <p:cNvSpPr>
            <a:spLocks noGrp="1"/>
          </p:cNvSpPr>
          <p:nvPr>
            <p:ph type="dt" idx="1"/>
          </p:nvPr>
        </p:nvSpPr>
        <p:spPr>
          <a:xfrm>
            <a:off x="4023092" y="0"/>
            <a:ext cx="3077739" cy="469424"/>
          </a:xfrm>
          <a:prstGeom prst="rect">
            <a:avLst/>
          </a:prstGeom>
        </p:spPr>
        <p:txBody>
          <a:bodyPr vert="horz" lIns="94229" tIns="47114" rIns="94229" bIns="47114" rtlCol="0"/>
          <a:lstStyle>
            <a:lvl1pPr algn="r">
              <a:defRPr sz="1200"/>
            </a:lvl1pPr>
          </a:lstStyle>
          <a:p>
            <a:fld id="{A6F2885B-21E8-458D-930C-143A7E637228}" type="datetimeFigureOut">
              <a:rPr lang="en-US" smtClean="0"/>
              <a:t>2/24/2021</a:t>
            </a:fld>
            <a:endParaRPr lang="en-US"/>
          </a:p>
        </p:txBody>
      </p:sp>
      <p:sp>
        <p:nvSpPr>
          <p:cNvPr id="4" name="Slide Image Placeholder 3"/>
          <p:cNvSpPr>
            <a:spLocks noGrp="1" noRot="1" noChangeAspect="1"/>
          </p:cNvSpPr>
          <p:nvPr>
            <p:ph type="sldImg" idx="2"/>
          </p:nvPr>
        </p:nvSpPr>
        <p:spPr>
          <a:xfrm>
            <a:off x="1204913" y="704850"/>
            <a:ext cx="4692650" cy="3519488"/>
          </a:xfrm>
          <a:prstGeom prst="rect">
            <a:avLst/>
          </a:prstGeom>
          <a:noFill/>
          <a:ln w="12700">
            <a:solidFill>
              <a:prstClr val="black"/>
            </a:solidFill>
          </a:ln>
        </p:spPr>
        <p:txBody>
          <a:bodyPr vert="horz" lIns="94229" tIns="47114" rIns="94229" bIns="47114" rtlCol="0" anchor="ctr"/>
          <a:lstStyle/>
          <a:p>
            <a:endParaRPr lang="en-US"/>
          </a:p>
        </p:txBody>
      </p:sp>
      <p:sp>
        <p:nvSpPr>
          <p:cNvPr id="5" name="Notes Placeholder 4"/>
          <p:cNvSpPr>
            <a:spLocks noGrp="1"/>
          </p:cNvSpPr>
          <p:nvPr>
            <p:ph type="body" sz="quarter" idx="3"/>
          </p:nvPr>
        </p:nvSpPr>
        <p:spPr>
          <a:xfrm>
            <a:off x="710248" y="4459526"/>
            <a:ext cx="5681980" cy="4224814"/>
          </a:xfrm>
          <a:prstGeom prst="rect">
            <a:avLst/>
          </a:prstGeom>
        </p:spPr>
        <p:txBody>
          <a:bodyPr vert="horz" lIns="94229" tIns="47114" rIns="94229" bIns="471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2"/>
            <a:ext cx="3077739" cy="469424"/>
          </a:xfrm>
          <a:prstGeom prst="rect">
            <a:avLst/>
          </a:prstGeom>
        </p:spPr>
        <p:txBody>
          <a:bodyPr vert="horz" lIns="94229" tIns="47114" rIns="94229" bIns="47114" rtlCol="0" anchor="b"/>
          <a:lstStyle>
            <a:lvl1pPr algn="l">
              <a:defRPr sz="1200"/>
            </a:lvl1pPr>
          </a:lstStyle>
          <a:p>
            <a:endParaRPr lang="en-US"/>
          </a:p>
        </p:txBody>
      </p:sp>
      <p:sp>
        <p:nvSpPr>
          <p:cNvPr id="7" name="Slide Number Placeholder 6"/>
          <p:cNvSpPr>
            <a:spLocks noGrp="1"/>
          </p:cNvSpPr>
          <p:nvPr>
            <p:ph type="sldNum" sz="quarter" idx="5"/>
          </p:nvPr>
        </p:nvSpPr>
        <p:spPr>
          <a:xfrm>
            <a:off x="4023092" y="8917422"/>
            <a:ext cx="3077739" cy="469424"/>
          </a:xfrm>
          <a:prstGeom prst="rect">
            <a:avLst/>
          </a:prstGeom>
        </p:spPr>
        <p:txBody>
          <a:bodyPr vert="horz" lIns="94229" tIns="47114" rIns="94229" bIns="47114" rtlCol="0" anchor="b"/>
          <a:lstStyle>
            <a:lvl1pPr algn="r">
              <a:defRPr sz="1200"/>
            </a:lvl1pPr>
          </a:lstStyle>
          <a:p>
            <a:fld id="{65A9ECCB-6964-4D84-A7C0-B3F45045EBE3}" type="slidenum">
              <a:rPr lang="en-US" smtClean="0"/>
              <a:t>‹#›</a:t>
            </a:fld>
            <a:endParaRPr lang="en-US"/>
          </a:p>
        </p:txBody>
      </p:sp>
    </p:spTree>
    <p:extLst>
      <p:ext uri="{BB962C8B-B14F-4D97-AF65-F5344CB8AC3E}">
        <p14:creationId xmlns:p14="http://schemas.microsoft.com/office/powerpoint/2010/main" val="16448653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5A9ECCB-6964-4D84-A7C0-B3F45045EBE3}" type="slidenum">
              <a:rPr lang="en-US" smtClean="0"/>
              <a:t>14</a:t>
            </a:fld>
            <a:endParaRPr lang="en-US"/>
          </a:p>
        </p:txBody>
      </p:sp>
    </p:spTree>
    <p:extLst>
      <p:ext uri="{BB962C8B-B14F-4D97-AF65-F5344CB8AC3E}">
        <p14:creationId xmlns:p14="http://schemas.microsoft.com/office/powerpoint/2010/main" val="1424021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9707384-6C89-43D4-A6A2-F76375855496}" type="datetimeFigureOut">
              <a:rPr lang="en-US" smtClean="0"/>
              <a:t>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t>‹#›</a:t>
            </a:fld>
            <a:endParaRPr lang="en-US"/>
          </a:p>
        </p:txBody>
      </p:sp>
    </p:spTree>
    <p:extLst>
      <p:ext uri="{BB962C8B-B14F-4D97-AF65-F5344CB8AC3E}">
        <p14:creationId xmlns:p14="http://schemas.microsoft.com/office/powerpoint/2010/main" val="36528172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707384-6C89-43D4-A6A2-F76375855496}" type="datetimeFigureOut">
              <a:rPr lang="en-US" smtClean="0"/>
              <a:t>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t>‹#›</a:t>
            </a:fld>
            <a:endParaRPr lang="en-US"/>
          </a:p>
        </p:txBody>
      </p:sp>
    </p:spTree>
    <p:extLst>
      <p:ext uri="{BB962C8B-B14F-4D97-AF65-F5344CB8AC3E}">
        <p14:creationId xmlns:p14="http://schemas.microsoft.com/office/powerpoint/2010/main" val="3610223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9707384-6C89-43D4-A6A2-F76375855496}" type="datetimeFigureOut">
              <a:rPr lang="en-US" smtClean="0"/>
              <a:t>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t>‹#›</a:t>
            </a:fld>
            <a:endParaRPr lang="en-US"/>
          </a:p>
        </p:txBody>
      </p:sp>
    </p:spTree>
    <p:extLst>
      <p:ext uri="{BB962C8B-B14F-4D97-AF65-F5344CB8AC3E}">
        <p14:creationId xmlns:p14="http://schemas.microsoft.com/office/powerpoint/2010/main" val="1419840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lvl1pPr>
              <a:defRPr sz="3600"/>
            </a:lvl1pPr>
          </a:lstStyle>
          <a:p>
            <a:r>
              <a:rPr lang="en-US" dirty="0"/>
              <a:t>Click to edit Master title style</a:t>
            </a:r>
          </a:p>
        </p:txBody>
      </p:sp>
      <p:sp>
        <p:nvSpPr>
          <p:cNvPr id="3" name="Content Placeholder 2"/>
          <p:cNvSpPr>
            <a:spLocks noGrp="1"/>
          </p:cNvSpPr>
          <p:nvPr>
            <p:ph idx="1"/>
          </p:nvPr>
        </p:nvSpPr>
        <p:spPr>
          <a:xfrm>
            <a:off x="457200" y="1295400"/>
            <a:ext cx="8229600" cy="4830763"/>
          </a:xfrm>
        </p:spPr>
        <p:txBody>
          <a:bodyPr>
            <a:normAutofit/>
          </a:bodyPr>
          <a:lstStyle>
            <a:lvl1pPr>
              <a:defRPr sz="2800"/>
            </a:lvl1pPr>
            <a:lvl2pPr>
              <a:defRPr sz="2400"/>
            </a:lvl2pPr>
            <a:lvl3pPr>
              <a:defRPr sz="2000"/>
            </a:lvl3pPr>
            <a:lvl4pPr>
              <a:defRPr sz="1800"/>
            </a:lvl4pPr>
            <a:lvl5pPr>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B9707384-6C89-43D4-A6A2-F76375855496}" type="datetimeFigureOut">
              <a:rPr lang="en-US" smtClean="0"/>
              <a:t>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t>‹#›</a:t>
            </a:fld>
            <a:endParaRPr lang="en-US"/>
          </a:p>
        </p:txBody>
      </p:sp>
    </p:spTree>
    <p:extLst>
      <p:ext uri="{BB962C8B-B14F-4D97-AF65-F5344CB8AC3E}">
        <p14:creationId xmlns:p14="http://schemas.microsoft.com/office/powerpoint/2010/main" val="11571202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9707384-6C89-43D4-A6A2-F76375855496}" type="datetimeFigureOut">
              <a:rPr lang="en-US" smtClean="0"/>
              <a:t>2/24/2021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82D672-0B91-441E-B75F-97D6F08AD72B}" type="slidenum">
              <a:rPr lang="en-US" smtClean="0"/>
              <a:t>‹#›</a:t>
            </a:fld>
            <a:endParaRPr lang="en-US"/>
          </a:p>
        </p:txBody>
      </p:sp>
    </p:spTree>
    <p:extLst>
      <p:ext uri="{BB962C8B-B14F-4D97-AF65-F5344CB8AC3E}">
        <p14:creationId xmlns:p14="http://schemas.microsoft.com/office/powerpoint/2010/main" val="1392971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9707384-6C89-43D4-A6A2-F76375855496}" type="datetimeFigureOut">
              <a:rPr lang="en-US" smtClean="0"/>
              <a:t>2/24/2021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t>‹#›</a:t>
            </a:fld>
            <a:endParaRPr lang="en-US"/>
          </a:p>
        </p:txBody>
      </p:sp>
    </p:spTree>
    <p:extLst>
      <p:ext uri="{BB962C8B-B14F-4D97-AF65-F5344CB8AC3E}">
        <p14:creationId xmlns:p14="http://schemas.microsoft.com/office/powerpoint/2010/main" val="1659672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9707384-6C89-43D4-A6A2-F76375855496}" type="datetimeFigureOut">
              <a:rPr lang="en-US" smtClean="0"/>
              <a:t>2/24/2021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82D672-0B91-441E-B75F-97D6F08AD72B}" type="slidenum">
              <a:rPr lang="en-US" smtClean="0"/>
              <a:t>‹#›</a:t>
            </a:fld>
            <a:endParaRPr lang="en-US"/>
          </a:p>
        </p:txBody>
      </p:sp>
    </p:spTree>
    <p:extLst>
      <p:ext uri="{BB962C8B-B14F-4D97-AF65-F5344CB8AC3E}">
        <p14:creationId xmlns:p14="http://schemas.microsoft.com/office/powerpoint/2010/main" val="218909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9707384-6C89-43D4-A6A2-F76375855496}" type="datetimeFigureOut">
              <a:rPr lang="en-US" smtClean="0"/>
              <a:t>2/24/2021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82D672-0B91-441E-B75F-97D6F08AD72B}" type="slidenum">
              <a:rPr lang="en-US" smtClean="0"/>
              <a:t>‹#›</a:t>
            </a:fld>
            <a:endParaRPr lang="en-US"/>
          </a:p>
        </p:txBody>
      </p:sp>
    </p:spTree>
    <p:extLst>
      <p:ext uri="{BB962C8B-B14F-4D97-AF65-F5344CB8AC3E}">
        <p14:creationId xmlns:p14="http://schemas.microsoft.com/office/powerpoint/2010/main" val="3105883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707384-6C89-43D4-A6A2-F76375855496}" type="datetimeFigureOut">
              <a:rPr lang="en-US" smtClean="0"/>
              <a:t>2/24/2021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82D672-0B91-441E-B75F-97D6F08AD72B}" type="slidenum">
              <a:rPr lang="en-US" smtClean="0"/>
              <a:t>‹#›</a:t>
            </a:fld>
            <a:endParaRPr lang="en-US"/>
          </a:p>
        </p:txBody>
      </p:sp>
    </p:spTree>
    <p:extLst>
      <p:ext uri="{BB962C8B-B14F-4D97-AF65-F5344CB8AC3E}">
        <p14:creationId xmlns:p14="http://schemas.microsoft.com/office/powerpoint/2010/main" val="3213649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707384-6C89-43D4-A6A2-F76375855496}" type="datetimeFigureOut">
              <a:rPr lang="en-US" smtClean="0"/>
              <a:t>2/24/2021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t>‹#›</a:t>
            </a:fld>
            <a:endParaRPr lang="en-US"/>
          </a:p>
        </p:txBody>
      </p:sp>
    </p:spTree>
    <p:extLst>
      <p:ext uri="{BB962C8B-B14F-4D97-AF65-F5344CB8AC3E}">
        <p14:creationId xmlns:p14="http://schemas.microsoft.com/office/powerpoint/2010/main" val="6095347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9707384-6C89-43D4-A6A2-F76375855496}" type="datetimeFigureOut">
              <a:rPr lang="en-US" smtClean="0"/>
              <a:t>2/24/2021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82D672-0B91-441E-B75F-97D6F08AD72B}" type="slidenum">
              <a:rPr lang="en-US" smtClean="0"/>
              <a:t>‹#›</a:t>
            </a:fld>
            <a:endParaRPr lang="en-US"/>
          </a:p>
        </p:txBody>
      </p:sp>
    </p:spTree>
    <p:extLst>
      <p:ext uri="{BB962C8B-B14F-4D97-AF65-F5344CB8AC3E}">
        <p14:creationId xmlns:p14="http://schemas.microsoft.com/office/powerpoint/2010/main" val="564588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707384-6C89-43D4-A6A2-F76375855496}" type="datetimeFigureOut">
              <a:rPr lang="en-US" smtClean="0"/>
              <a:t>2/24/2021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82D672-0B91-441E-B75F-97D6F08AD72B}" type="slidenum">
              <a:rPr lang="en-US" smtClean="0"/>
              <a:t>‹#›</a:t>
            </a:fld>
            <a:endParaRPr lang="en-US"/>
          </a:p>
        </p:txBody>
      </p:sp>
    </p:spTree>
    <p:extLst>
      <p:ext uri="{BB962C8B-B14F-4D97-AF65-F5344CB8AC3E}">
        <p14:creationId xmlns:p14="http://schemas.microsoft.com/office/powerpoint/2010/main" val="43392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Data Structures and Algorithms</a:t>
            </a:r>
          </a:p>
        </p:txBody>
      </p:sp>
      <p:sp>
        <p:nvSpPr>
          <p:cNvPr id="3" name="Subtitle 2"/>
          <p:cNvSpPr>
            <a:spLocks noGrp="1"/>
          </p:cNvSpPr>
          <p:nvPr>
            <p:ph type="subTitle" idx="1"/>
          </p:nvPr>
        </p:nvSpPr>
        <p:spPr/>
        <p:txBody>
          <a:bodyPr/>
          <a:lstStyle/>
          <a:p>
            <a:r>
              <a:rPr lang="en-US" dirty="0"/>
              <a:t>Notes, Minimum Spanning Trees</a:t>
            </a:r>
          </a:p>
        </p:txBody>
      </p:sp>
      <p:pic>
        <p:nvPicPr>
          <p:cNvPr id="4" name="Audio 3">
            <a:hlinkClick r:id="" action="ppaction://media"/>
            <a:extLst>
              <a:ext uri="{FF2B5EF4-FFF2-40B4-BE49-F238E27FC236}">
                <a16:creationId xmlns:a16="http://schemas.microsoft.com/office/drawing/2014/main" id="{BB8AACEE-29E7-45E4-AC88-F3C9CB94505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88058190"/>
      </p:ext>
    </p:extLst>
  </p:cSld>
  <p:clrMapOvr>
    <a:masterClrMapping/>
  </p:clrMapOvr>
  <mc:AlternateContent xmlns:mc="http://schemas.openxmlformats.org/markup-compatibility/2006">
    <mc:Choice xmlns:p14="http://schemas.microsoft.com/office/powerpoint/2010/main" Requires="p14">
      <p:transition spd="slow" p14:dur="2000" advTm="23421"/>
    </mc:Choice>
    <mc:Fallback>
      <p:transition spd="slow" advTm="234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mod="1"/>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Kruskal</a:t>
            </a:r>
            <a:r>
              <a:rPr lang="en-US" dirty="0"/>
              <a:t> Example, cont.</a:t>
            </a:r>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388" y="1152525"/>
            <a:ext cx="9039225" cy="57054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3864915" y="3244334"/>
            <a:ext cx="1414170" cy="369332"/>
          </a:xfrm>
          <a:prstGeom prst="rect">
            <a:avLst/>
          </a:prstGeom>
        </p:spPr>
        <p:txBody>
          <a:bodyPr wrap="none">
            <a:spAutoFit/>
          </a:bodyPr>
          <a:lstStyle/>
          <a:p>
            <a:r>
              <a:rPr lang="en-US" dirty="0">
                <a:latin typeface="Courier New" panose="02070309020205020404" pitchFamily="49" charset="0"/>
                <a:cs typeface="Courier New" panose="02070309020205020404" pitchFamily="49" charset="0"/>
                <a:sym typeface="Symbol"/>
              </a:rPr>
              <a:t>u. = NIL</a:t>
            </a:r>
          </a:p>
        </p:txBody>
      </p:sp>
      <p:pic>
        <p:nvPicPr>
          <p:cNvPr id="3" name="Audio 2">
            <a:hlinkClick r:id="" action="ppaction://media"/>
            <a:extLst>
              <a:ext uri="{FF2B5EF4-FFF2-40B4-BE49-F238E27FC236}">
                <a16:creationId xmlns:a16="http://schemas.microsoft.com/office/drawing/2014/main" id="{C4CA6BA2-FEE6-4E67-942D-FA0F83386C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106313411"/>
      </p:ext>
    </p:extLst>
  </p:cSld>
  <p:clrMapOvr>
    <a:masterClrMapping/>
  </p:clrMapOvr>
  <mc:AlternateContent xmlns:mc="http://schemas.openxmlformats.org/markup-compatibility/2006" xmlns:p14="http://schemas.microsoft.com/office/powerpoint/2010/main">
    <mc:Choice Requires="p14">
      <p:transition spd="slow" p14:dur="2000" advTm="39042"/>
    </mc:Choice>
    <mc:Fallback xmlns="">
      <p:transition spd="slow" advTm="39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extLst>
    <p:ext uri="{3A86A75C-4F4B-4683-9AE1-C65F6400EC91}">
      <p14:laserTraceLst xmlns:p14="http://schemas.microsoft.com/office/powerpoint/2010/main">
        <p14:tracePtLst>
          <p14:tracePt t="771" x="9018588" y="3341688"/>
          <p14:tracePt t="777" x="8993188" y="3328988"/>
          <p14:tracePt t="785" x="8943975" y="3316288"/>
          <p14:tracePt t="793" x="8905875" y="3303588"/>
          <p14:tracePt t="801" x="8805863" y="3278188"/>
          <p14:tracePt t="809" x="8680450" y="3241675"/>
          <p14:tracePt t="817" x="8480425" y="3178175"/>
          <p14:tracePt t="825" x="8331200" y="3116263"/>
          <p14:tracePt t="833" x="8093075" y="3090863"/>
          <p14:tracePt t="841" x="7943850" y="3054350"/>
          <p14:tracePt t="849" x="7754938" y="3003550"/>
          <p14:tracePt t="858" x="7605713" y="2978150"/>
          <p14:tracePt t="865" x="7467600" y="2941638"/>
          <p14:tracePt t="873" x="7329488" y="2903538"/>
          <p14:tracePt t="881" x="7229475" y="2878138"/>
          <p14:tracePt t="889" x="7180263" y="2878138"/>
          <p14:tracePt t="897" x="7142163" y="2865438"/>
          <p14:tracePt t="920" x="7042150" y="2865438"/>
          <p14:tracePt t="924" x="6929438" y="2865438"/>
          <p14:tracePt t="929" x="6842125" y="2878138"/>
          <p14:tracePt t="938" x="6742113" y="2890838"/>
          <p14:tracePt t="945" x="6692900" y="2890838"/>
          <p14:tracePt t="955" x="6604000" y="2916238"/>
          <p14:tracePt t="961" x="6542088" y="2928938"/>
          <p14:tracePt t="969" x="6492875" y="2928938"/>
          <p14:tracePt t="977" x="6442075" y="2941638"/>
          <p14:tracePt t="985" x="6391275" y="2941638"/>
          <p14:tracePt t="993" x="6342063" y="2941638"/>
          <p14:tracePt t="1001" x="6280150" y="2941638"/>
          <p14:tracePt t="1009" x="6180138" y="2952750"/>
          <p14:tracePt t="1017" x="6129338" y="2952750"/>
          <p14:tracePt t="1025" x="6067425" y="2952750"/>
          <p14:tracePt t="1033" x="6003925" y="2965450"/>
          <p14:tracePt t="1041" x="5954713" y="2978150"/>
          <p14:tracePt t="1049" x="5891213" y="3003550"/>
          <p14:tracePt t="1058" x="5829300" y="3028950"/>
          <p14:tracePt t="1065" x="5754688" y="3065463"/>
          <p14:tracePt t="1075" x="5691188" y="3078163"/>
          <p14:tracePt t="1081" x="5641975" y="3103563"/>
          <p14:tracePt t="1090" x="5565775" y="3141663"/>
          <p14:tracePt t="1097" x="5554663" y="3154363"/>
          <p14:tracePt t="1106" x="5491163" y="3165475"/>
          <p14:tracePt t="1113" x="5465763" y="3178175"/>
          <p14:tracePt t="1122" x="5416550" y="3178175"/>
          <p14:tracePt t="1129" x="5353050" y="3178175"/>
          <p14:tracePt t="1138" x="5278438" y="3190875"/>
          <p14:tracePt t="1145" x="5229225" y="3190875"/>
          <p14:tracePt t="1153" x="5153025" y="3216275"/>
          <p14:tracePt t="1161" x="5065713" y="3216275"/>
          <p14:tracePt t="1175" x="5016500" y="3228975"/>
          <p14:tracePt t="1180" x="4929188" y="3228975"/>
          <p14:tracePt t="1187" x="4891088" y="3241675"/>
          <p14:tracePt t="1194" x="4878388" y="3241675"/>
          <p14:tracePt t="1201" x="4865688" y="3241675"/>
          <p14:tracePt t="1265" x="4852988" y="3241675"/>
          <p14:tracePt t="1274" x="4727575" y="3228975"/>
          <p14:tracePt t="1281" x="4603750" y="3190875"/>
          <p14:tracePt t="1289" x="4565650" y="3241675"/>
          <p14:tracePt t="1297" x="4440238" y="3228975"/>
          <p14:tracePt t="1306" x="4314825" y="3203575"/>
          <p14:tracePt t="1313" x="4165600" y="3178175"/>
          <p14:tracePt t="1322" x="4052888" y="3141663"/>
          <p14:tracePt t="1329" x="3914775" y="3103563"/>
          <p14:tracePt t="1337" x="3827463" y="3078163"/>
          <p14:tracePt t="1345" x="3752850" y="3041650"/>
          <p14:tracePt t="1354" x="3627438" y="2990850"/>
          <p14:tracePt t="1361" x="3527425" y="2965450"/>
          <p14:tracePt t="1369" x="3440113" y="2952750"/>
          <p14:tracePt t="1377" x="3352800" y="2928938"/>
          <p14:tracePt t="1386" x="3265488" y="2916238"/>
          <p14:tracePt t="1393" x="3214688" y="2916238"/>
          <p14:tracePt t="1401" x="3189288" y="2916238"/>
          <p14:tracePt t="1409" x="3165475" y="2903538"/>
          <p14:tracePt t="1417" x="3114675" y="2903538"/>
          <p14:tracePt t="1425" x="3052763" y="2890838"/>
          <p14:tracePt t="1433" x="3001963" y="2890838"/>
          <p14:tracePt t="1441" x="2976563" y="2878138"/>
          <p14:tracePt t="1449" x="2940050" y="2878138"/>
          <p14:tracePt t="1465" x="2914650" y="2865438"/>
          <p14:tracePt t="1473" x="2901950" y="2852738"/>
          <p14:tracePt t="1481" x="2863850" y="2852738"/>
          <p14:tracePt t="1490" x="2827338" y="2840038"/>
          <p14:tracePt t="1497" x="2789238" y="2840038"/>
          <p14:tracePt t="1505" x="2789238" y="2828925"/>
          <p14:tracePt t="1513" x="2763838" y="2816225"/>
          <p14:tracePt t="1522" x="2740025" y="2803525"/>
          <p14:tracePt t="1529" x="2740025" y="2790825"/>
          <p14:tracePt t="1538" x="2740025" y="2778125"/>
          <p14:tracePt t="1545" x="2740025" y="2765425"/>
          <p14:tracePt t="1555" x="2714625" y="2765425"/>
          <p14:tracePt t="1569" x="2714625" y="2752725"/>
          <p14:tracePt t="1586" x="2676525" y="2752725"/>
          <p14:tracePt t="1617" x="2676525" y="2740025"/>
          <p14:tracePt t="1625" x="2663825" y="2740025"/>
          <p14:tracePt t="1633" x="2663825" y="2728913"/>
          <p14:tracePt t="1642" x="2651125" y="2728913"/>
          <p14:tracePt t="1649" x="2640013" y="2728913"/>
          <p14:tracePt t="1657" x="2627313" y="2728913"/>
          <p14:tracePt t="1665" x="2601913" y="2728913"/>
          <p14:tracePt t="1674" x="2576513" y="2716213"/>
          <p14:tracePt t="1681" x="2527300" y="2690813"/>
          <p14:tracePt t="1690" x="2451100" y="2678113"/>
          <p14:tracePt t="1697" x="2376488" y="2665413"/>
          <p14:tracePt t="1706" x="2314575" y="2627313"/>
          <p14:tracePt t="1713" x="2227263" y="2603500"/>
          <p14:tracePt t="1722" x="2151063" y="2565400"/>
          <p14:tracePt t="1729" x="2063750" y="2552700"/>
          <p14:tracePt t="1739" x="1963738" y="2540000"/>
          <p14:tracePt t="1745" x="1901825" y="2516188"/>
          <p14:tracePt t="1757" x="1876425" y="2503488"/>
          <p14:tracePt t="1762" x="1863725" y="2503488"/>
          <p14:tracePt t="1881" x="1838325" y="2503488"/>
          <p14:tracePt t="1891" x="1814513" y="2503488"/>
          <p14:tracePt t="1897" x="1789113" y="2503488"/>
          <p14:tracePt t="1906" x="1776413" y="2503488"/>
          <p14:tracePt t="1920" x="1776413" y="2516188"/>
          <p14:tracePt t="1922" x="1751013" y="2516188"/>
          <p14:tracePt t="1929" x="1738313" y="2516188"/>
          <p14:tracePt t="1937" x="1725613" y="2527300"/>
          <p14:tracePt t="1945" x="1714500" y="2527300"/>
          <p14:tracePt t="1961" x="1689100" y="2527300"/>
          <p14:tracePt t="1986" x="1676400" y="2527300"/>
          <p14:tracePt t="1993" x="1676400" y="2540000"/>
          <p14:tracePt t="2017" x="1676400" y="2552700"/>
          <p14:tracePt t="2033" x="1676400" y="2565400"/>
          <p14:tracePt t="2058" x="1676400" y="2578100"/>
          <p14:tracePt t="2097" x="1676400" y="2590800"/>
          <p14:tracePt t="2113" x="1651000" y="2590800"/>
          <p14:tracePt t="2123" x="1625600" y="2590800"/>
          <p14:tracePt t="2130" x="1589088" y="2590800"/>
          <p14:tracePt t="2140" x="1563688" y="2590800"/>
          <p14:tracePt t="2145" x="1550988" y="2590800"/>
          <p14:tracePt t="2155" x="1525588" y="2590800"/>
          <p14:tracePt t="2161" x="1501775" y="2565400"/>
          <p14:tracePt t="2169" x="1463675" y="2552700"/>
          <p14:tracePt t="2177" x="1412875" y="2540000"/>
          <p14:tracePt t="2185" x="1350963" y="2527300"/>
          <p14:tracePt t="2193" x="1263650" y="2503488"/>
          <p14:tracePt t="2201" x="1189038" y="2478088"/>
          <p14:tracePt t="2209" x="1112838" y="2452688"/>
          <p14:tracePt t="2217" x="1076325" y="2439988"/>
          <p14:tracePt t="2226" x="1063625" y="2439988"/>
          <p14:tracePt t="2305" x="1050925" y="2439988"/>
          <p14:tracePt t="2313" x="1025525" y="2439988"/>
          <p14:tracePt t="2322" x="1012825" y="2465388"/>
          <p14:tracePt t="2329" x="963613" y="2503488"/>
          <p14:tracePt t="2339" x="938213" y="2527300"/>
          <p14:tracePt t="2345" x="887413" y="2552700"/>
          <p14:tracePt t="2354" x="887413" y="2565400"/>
          <p14:tracePt t="2361" x="863600" y="2578100"/>
          <p14:tracePt t="2369" x="850900" y="2590800"/>
          <p14:tracePt t="2377" x="812800" y="2616200"/>
          <p14:tracePt t="2385" x="812800" y="2627313"/>
          <p14:tracePt t="2393" x="787400" y="2640013"/>
          <p14:tracePt t="2441" x="787400" y="2652713"/>
          <p14:tracePt t="2481" x="787400" y="2665413"/>
          <p14:tracePt t="2491" x="763588" y="2665413"/>
          <p14:tracePt t="2497" x="738188" y="2665413"/>
          <p14:tracePt t="2586" x="725488" y="2665413"/>
          <p14:tracePt t="2593" x="725488" y="2640013"/>
          <p14:tracePt t="2609" x="725488" y="2627313"/>
          <p14:tracePt t="2625" x="725488" y="2603500"/>
          <p14:tracePt t="2633" x="712788" y="2590800"/>
          <p14:tracePt t="2642" x="712788" y="2552700"/>
          <p14:tracePt t="2649" x="712788" y="2516188"/>
          <p14:tracePt t="2657" x="712788" y="2503488"/>
          <p14:tracePt t="2665" x="712788" y="2478088"/>
          <p14:tracePt t="2673" x="712788" y="2465388"/>
          <p14:tracePt t="2681" x="712788" y="2452688"/>
          <p14:tracePt t="3329" x="700088" y="2452688"/>
          <p14:tracePt t="3401" x="725488" y="2452688"/>
          <p14:tracePt t="3409" x="738188" y="2452688"/>
          <p14:tracePt t="3417" x="776288" y="2465388"/>
          <p14:tracePt t="3425" x="825500" y="2490788"/>
          <p14:tracePt t="3433" x="838200" y="2503488"/>
          <p14:tracePt t="3442" x="863600" y="2527300"/>
          <p14:tracePt t="3449" x="863600" y="2540000"/>
          <p14:tracePt t="3457" x="876300" y="2552700"/>
          <p14:tracePt t="3538" x="887413" y="2552700"/>
          <p14:tracePt t="3609" x="900113" y="2565400"/>
          <p14:tracePt t="3617" x="925513" y="2590800"/>
          <p14:tracePt t="3634" x="925513" y="2603500"/>
          <p14:tracePt t="3644" x="950913" y="2603500"/>
          <p14:tracePt t="3777" x="912813" y="2540000"/>
          <p14:tracePt t="3785" x="887413" y="2503488"/>
          <p14:tracePt t="3793" x="863600" y="2452688"/>
          <p14:tracePt t="3801" x="863600" y="2414588"/>
          <p14:tracePt t="3809" x="838200" y="2365375"/>
          <p14:tracePt t="3817" x="825500" y="2327275"/>
          <p14:tracePt t="3825" x="812800" y="2303463"/>
          <p14:tracePt t="3841" x="800100" y="2278063"/>
          <p14:tracePt t="3873" x="800100" y="2265363"/>
          <p14:tracePt t="3929" x="776288" y="2239963"/>
          <p14:tracePt t="3937" x="738188" y="2201863"/>
          <p14:tracePt t="3945" x="725488" y="2190750"/>
          <p14:tracePt t="3954" x="725488" y="2178050"/>
          <p14:tracePt t="3977" x="712788" y="2165350"/>
          <p14:tracePt t="3986" x="712788" y="2152650"/>
          <p14:tracePt t="3993" x="712788" y="2127250"/>
          <p14:tracePt t="4001" x="700088" y="2101850"/>
          <p14:tracePt t="4009" x="687388" y="2089150"/>
          <p14:tracePt t="4017" x="674688" y="2065338"/>
          <p14:tracePt t="4033" x="674688" y="2052638"/>
          <p14:tracePt t="4193" x="674688" y="2065338"/>
          <p14:tracePt t="4201" x="700088" y="2101850"/>
          <p14:tracePt t="4209" x="712788" y="2114550"/>
          <p14:tracePt t="4217" x="738188" y="2152650"/>
          <p14:tracePt t="4225" x="787400" y="2190750"/>
          <p14:tracePt t="4233" x="825500" y="2239963"/>
          <p14:tracePt t="4241" x="850900" y="2252663"/>
          <p14:tracePt t="4249" x="876300" y="2278063"/>
          <p14:tracePt t="4258" x="887413" y="2303463"/>
          <p14:tracePt t="4265" x="900113" y="2314575"/>
          <p14:tracePt t="4281" x="925513" y="2339975"/>
          <p14:tracePt t="4313" x="938213" y="2339975"/>
          <p14:tracePt t="4354" x="976313" y="2390775"/>
          <p14:tracePt t="4361" x="987425" y="2427288"/>
          <p14:tracePt t="4369" x="1025525" y="2465388"/>
          <p14:tracePt t="4377" x="1050925" y="2490788"/>
          <p14:tracePt t="4385" x="1063625" y="2516188"/>
          <p14:tracePt t="4393" x="1089025" y="2540000"/>
          <p14:tracePt t="4401" x="1100138" y="2565400"/>
          <p14:tracePt t="4441" x="1100138" y="2578100"/>
          <p14:tracePt t="4691" x="1112838" y="2578100"/>
          <p14:tracePt t="4825" x="1100138" y="2578100"/>
          <p14:tracePt t="5465" x="1089025" y="2578100"/>
          <p14:tracePt t="6945" x="1338263" y="2627313"/>
          <p14:tracePt t="6954" x="1914525" y="2740025"/>
          <p14:tracePt t="6961" x="2289175" y="2765425"/>
          <p14:tracePt t="6969" x="2689225" y="2828925"/>
          <p14:tracePt t="6977" x="3165475" y="2865438"/>
          <p14:tracePt t="6986" x="3589338" y="2890838"/>
          <p14:tracePt t="6993" x="4140200" y="2941638"/>
          <p14:tracePt t="7001" x="4527550" y="2978150"/>
          <p14:tracePt t="7009" x="4940300" y="3016250"/>
          <p14:tracePt t="7017" x="5353050" y="3016250"/>
          <p14:tracePt t="7026" x="5503863" y="3016250"/>
          <p14:tracePt t="7033" x="5716588" y="3003550"/>
          <p14:tracePt t="7042" x="5854700" y="2990850"/>
          <p14:tracePt t="7049" x="5967413" y="2978150"/>
          <p14:tracePt t="7057" x="6042025" y="2952750"/>
          <p14:tracePt t="7065" x="6116638" y="2928938"/>
          <p14:tracePt t="7074" x="6142038" y="2916238"/>
          <p14:tracePt t="7081" x="6180138" y="2903538"/>
          <p14:tracePt t="7090" x="6229350" y="2890838"/>
          <p14:tracePt t="7097" x="6391275" y="2840038"/>
          <p14:tracePt t="7106" x="6542088" y="2778125"/>
          <p14:tracePt t="7113" x="6692900" y="2752725"/>
          <p14:tracePt t="7123" x="6929438" y="2703513"/>
          <p14:tracePt t="7129" x="7092950" y="2640013"/>
          <p14:tracePt t="7140" x="7167563" y="2603500"/>
          <p14:tracePt t="7145" x="7267575" y="2578100"/>
          <p14:tracePt t="7153" x="7342188" y="2552700"/>
          <p14:tracePt t="7161" x="7367588" y="2540000"/>
          <p14:tracePt t="7353" x="7367588" y="2527300"/>
          <p14:tracePt t="7377" x="7354888" y="2527300"/>
          <p14:tracePt t="7385" x="7205663" y="2527300"/>
          <p14:tracePt t="7393" x="7029450" y="2527300"/>
          <p14:tracePt t="7401" x="6880225" y="2527300"/>
          <p14:tracePt t="7409" x="6742113" y="2527300"/>
          <p14:tracePt t="7417" x="6604000" y="2527300"/>
          <p14:tracePt t="7425" x="6492875" y="2516188"/>
          <p14:tracePt t="7433" x="6354763" y="2465388"/>
          <p14:tracePt t="7442" x="6216650" y="2427288"/>
          <p14:tracePt t="7449" x="6142038" y="2414588"/>
          <p14:tracePt t="7458" x="6091238" y="2390775"/>
          <p14:tracePt t="7465" x="6067425" y="2378075"/>
          <p14:tracePt t="7473" x="6042025" y="2365375"/>
          <p14:tracePt t="7498" x="6042025" y="2352675"/>
          <p14:tracePt t="7507" x="6016625" y="2352675"/>
          <p14:tracePt t="7514" x="6003925" y="2339975"/>
          <p14:tracePt t="7523" x="5978525" y="2327275"/>
          <p14:tracePt t="7529" x="5942013" y="2303463"/>
          <p14:tracePt t="7537" x="5903913" y="2265363"/>
          <p14:tracePt t="7545" x="5891213" y="2227263"/>
          <p14:tracePt t="7553" x="5878513" y="2201863"/>
          <p14:tracePt t="7561" x="5854700" y="2201863"/>
          <p14:tracePt t="7642" x="5854700" y="2190750"/>
          <p14:tracePt t="7907" x="5867400" y="2190750"/>
          <p14:tracePt t="7913" x="5891213" y="2190750"/>
          <p14:tracePt t="7921" x="5903913" y="2190750"/>
          <p14:tracePt t="7929" x="5903913" y="2201863"/>
          <p14:tracePt t="7945" x="5916613" y="2201863"/>
          <p14:tracePt t="7977" x="5942013" y="2201863"/>
          <p14:tracePt t="8001" x="5954713" y="2190750"/>
          <p14:tracePt t="8009" x="5978525" y="2152650"/>
          <p14:tracePt t="8017" x="5991225" y="2127250"/>
          <p14:tracePt t="8025" x="6016625" y="2089150"/>
          <p14:tracePt t="8033" x="6016625" y="2065338"/>
          <p14:tracePt t="8042" x="6042025" y="2027238"/>
          <p14:tracePt t="8049" x="6067425" y="1989138"/>
          <p14:tracePt t="8058" x="6103938" y="1939925"/>
          <p14:tracePt t="8065" x="6142038" y="1865313"/>
          <p14:tracePt t="8073" x="6167438" y="1827213"/>
          <p14:tracePt t="8081" x="6167438" y="1801813"/>
          <p14:tracePt t="8090" x="6191250" y="1765300"/>
          <p14:tracePt t="8097" x="6216650" y="1739900"/>
          <p14:tracePt t="8106" x="6254750" y="1701800"/>
          <p14:tracePt t="8114" x="6280150" y="1676400"/>
          <p14:tracePt t="8124" x="6291263" y="1652588"/>
          <p14:tracePt t="8132" x="6303963" y="1627188"/>
          <p14:tracePt t="8141" x="6329363" y="1589088"/>
          <p14:tracePt t="8145" x="6367463" y="1539875"/>
          <p14:tracePt t="8154" x="6391275" y="1514475"/>
          <p14:tracePt t="8161" x="6416675" y="1489075"/>
          <p14:tracePt t="8170" x="6442075" y="1463675"/>
          <p14:tracePt t="8179" x="6480175" y="1439863"/>
          <p14:tracePt t="8186" x="6529388" y="1427163"/>
          <p14:tracePt t="8193" x="6542088" y="1389063"/>
          <p14:tracePt t="8201" x="6580188" y="1376363"/>
          <p14:tracePt t="8209" x="6604000" y="1350963"/>
          <p14:tracePt t="8306" x="6629400" y="1350963"/>
          <p14:tracePt t="8353" x="6629400" y="1363663"/>
          <p14:tracePt t="8377" x="6616700" y="1376363"/>
          <p14:tracePt t="8393" x="6616700" y="1389063"/>
          <p14:tracePt t="8401" x="6592888" y="1389063"/>
          <p14:tracePt t="8433" x="6567488" y="1389063"/>
          <p14:tracePt t="8481" x="6554788" y="1389063"/>
          <p14:tracePt t="8490" x="6542088" y="1389063"/>
          <p14:tracePt t="8497" x="6529388" y="1401763"/>
          <p14:tracePt t="8506" x="6516688" y="1414463"/>
          <p14:tracePt t="8513" x="6467475" y="1414463"/>
          <p14:tracePt t="8522" x="6416675" y="1414463"/>
          <p14:tracePt t="8529" x="6380163" y="1414463"/>
          <p14:tracePt t="8538" x="6367463" y="1414463"/>
          <p14:tracePt t="8545" x="6354763" y="1414463"/>
          <p14:tracePt t="8577" x="6342063" y="1414463"/>
          <p14:tracePt t="8673" x="6391275" y="1414463"/>
          <p14:tracePt t="8681" x="6503988" y="1450975"/>
          <p14:tracePt t="8691" x="6680200" y="1476375"/>
          <p14:tracePt t="8697" x="6729413" y="1589088"/>
          <p14:tracePt t="8707" x="6829425" y="1614488"/>
          <p14:tracePt t="8713" x="6867525" y="1627188"/>
          <p14:tracePt t="8722" x="7005638" y="1652588"/>
          <p14:tracePt t="8729" x="7105650" y="1652588"/>
          <p14:tracePt t="8739" x="7129463" y="1652588"/>
          <p14:tracePt t="8745" x="7167563" y="1652588"/>
          <p14:tracePt t="8897" x="7154863" y="1652588"/>
          <p14:tracePt t="8905" x="7016750" y="1652588"/>
          <p14:tracePt t="8913" x="6905625" y="1589088"/>
          <p14:tracePt t="8921" x="6867525" y="1514475"/>
          <p14:tracePt t="8929" x="6780213" y="1476375"/>
          <p14:tracePt t="8939" x="6692900" y="1463675"/>
          <p14:tracePt t="8945" x="6629400" y="1450975"/>
          <p14:tracePt t="8953" x="6592888" y="1450975"/>
          <p14:tracePt t="8969" x="6580188" y="1450975"/>
          <p14:tracePt t="9106" x="6604000" y="1439863"/>
          <p14:tracePt t="9113" x="6667500" y="1439863"/>
          <p14:tracePt t="9121" x="6729413" y="1414463"/>
          <p14:tracePt t="9129" x="6767513" y="1414463"/>
          <p14:tracePt t="9139" x="6792913" y="1414463"/>
          <p14:tracePt t="9145" x="6816725" y="1414463"/>
          <p14:tracePt t="9153" x="6842125" y="1401763"/>
          <p14:tracePt t="9187" x="6867525" y="1401763"/>
          <p14:tracePt t="9273" x="6854825" y="1401763"/>
          <p14:tracePt t="9281" x="6805613" y="1414463"/>
          <p14:tracePt t="9292" x="6767513" y="1414463"/>
          <p14:tracePt t="9297" x="6680200" y="1414463"/>
          <p14:tracePt t="9306" x="6654800" y="1414463"/>
          <p14:tracePt t="9401" x="6642100" y="1414463"/>
          <p14:tracePt t="9417" x="6642100" y="1427163"/>
          <p14:tracePt t="9538" x="6754813" y="1414463"/>
          <p14:tracePt t="9545" x="6867525" y="1439863"/>
          <p14:tracePt t="9553" x="6929438" y="1514475"/>
          <p14:tracePt t="9561" x="7080250" y="1514475"/>
          <p14:tracePt t="9569" x="7267575" y="1514475"/>
          <p14:tracePt t="9577" x="7442200" y="1514475"/>
          <p14:tracePt t="9585" x="7631113" y="1527175"/>
          <p14:tracePt t="9593" x="7742238" y="1539875"/>
          <p14:tracePt t="9601" x="7867650" y="1552575"/>
          <p14:tracePt t="9609" x="7980363" y="1563688"/>
          <p14:tracePt t="9617" x="8018463" y="1576388"/>
          <p14:tracePt t="9625" x="8043863" y="1576388"/>
          <p14:tracePt t="9633" x="8067675" y="1576388"/>
          <p14:tracePt t="9745" x="8080375" y="1576388"/>
          <p14:tracePt t="9753" x="8118475" y="1576388"/>
          <p14:tracePt t="9761" x="8143875" y="1576388"/>
          <p14:tracePt t="9938" x="8043863" y="1576388"/>
          <p14:tracePt t="9945" x="7854950" y="1576388"/>
          <p14:tracePt t="9953" x="7705725" y="1576388"/>
          <p14:tracePt t="9961" x="7480300" y="1576388"/>
          <p14:tracePt t="9969" x="7342188" y="1576388"/>
          <p14:tracePt t="9977" x="7142163" y="1576388"/>
          <p14:tracePt t="9985" x="6967538" y="1563688"/>
          <p14:tracePt t="9993" x="6792913" y="1552575"/>
          <p14:tracePt t="10001" x="6729413" y="1527175"/>
          <p14:tracePt t="10009" x="6667500" y="1527175"/>
          <p14:tracePt t="10017" x="6642100" y="1514475"/>
          <p14:tracePt t="10329" x="6629400" y="1514475"/>
          <p14:tracePt t="10337" x="6629400" y="1501775"/>
          <p14:tracePt t="10641" x="6629400" y="1489075"/>
          <p14:tracePt t="10665" x="6616700" y="1489075"/>
          <p14:tracePt t="11073" x="6616700" y="1463675"/>
          <p14:tracePt t="11409" x="6604000" y="1463675"/>
          <p14:tracePt t="11457" x="6604000" y="1450975"/>
          <p14:tracePt t="11465" x="6592888" y="1450975"/>
          <p14:tracePt t="11818" x="6592888" y="1439863"/>
          <p14:tracePt t="11833" x="6592888" y="1427163"/>
          <p14:tracePt t="11843" x="6580188" y="1427163"/>
          <p14:tracePt t="12169" x="6580188" y="1414463"/>
          <p14:tracePt t="12210" x="6580188" y="1401763"/>
          <p14:tracePt t="12497" x="6580188" y="1389063"/>
          <p14:tracePt t="12569" x="6580188" y="1376363"/>
          <p14:tracePt t="12585" x="6554788" y="1376363"/>
          <p14:tracePt t="12593" x="6516688" y="1414463"/>
          <p14:tracePt t="12601" x="6503988" y="1439863"/>
          <p14:tracePt t="12609" x="6492875" y="1463675"/>
          <p14:tracePt t="12617" x="6467475" y="1489075"/>
          <p14:tracePt t="12625" x="6467475" y="1527175"/>
          <p14:tracePt t="12633" x="6442075" y="1527175"/>
          <p14:tracePt t="12642" x="6416675" y="1552575"/>
          <p14:tracePt t="12649" x="6403975" y="1563688"/>
          <p14:tracePt t="12659" x="6342063" y="1576388"/>
          <p14:tracePt t="12665" x="6329363" y="1589088"/>
          <p14:tracePt t="12673" x="6316663" y="1601788"/>
          <p14:tracePt t="12690" x="6291263" y="1601788"/>
          <p14:tracePt t="12753" x="6267450" y="1601788"/>
          <p14:tracePt t="12761" x="6229350" y="1601788"/>
          <p14:tracePt t="12769" x="6191250" y="1601788"/>
          <p14:tracePt t="12777" x="6116638" y="1601788"/>
          <p14:tracePt t="12785" x="6067425" y="1627188"/>
          <p14:tracePt t="12793" x="5978525" y="1639888"/>
          <p14:tracePt t="12801" x="5954713" y="1639888"/>
          <p14:tracePt t="12809" x="5891213" y="1652588"/>
          <p14:tracePt t="12817" x="5867400" y="1652588"/>
          <p14:tracePt t="12825" x="5791200" y="1652588"/>
          <p14:tracePt t="12833" x="5791200" y="1639888"/>
          <p14:tracePt t="12841" x="5791200" y="1627188"/>
          <p14:tracePt t="12849" x="5791200" y="1614488"/>
          <p14:tracePt t="12858" x="5791200" y="1601788"/>
          <p14:tracePt t="12865" x="5791200" y="1589088"/>
          <p14:tracePt t="12873" x="5791200" y="1576388"/>
          <p14:tracePt t="12881" x="5791200" y="1563688"/>
          <p14:tracePt t="12897" x="5791200" y="1552575"/>
          <p14:tracePt t="12953" x="5791200" y="1539875"/>
          <p14:tracePt t="12961" x="5778500" y="1527175"/>
          <p14:tracePt t="12972" x="5778500" y="1514475"/>
          <p14:tracePt t="12987" x="5778500" y="1501775"/>
          <p14:tracePt t="13145" x="5778500" y="1489075"/>
          <p14:tracePt t="13193" x="5778500" y="1476375"/>
          <p14:tracePt t="13209" x="5803900" y="1476375"/>
          <p14:tracePt t="13217" x="5854700" y="1476375"/>
          <p14:tracePt t="13227" x="5903913" y="1476375"/>
          <p14:tracePt t="13234" x="5942013" y="1463675"/>
          <p14:tracePt t="13243" x="6003925" y="1463675"/>
          <p14:tracePt t="13258" x="6042025" y="1463675"/>
          <p14:tracePt t="13337" x="6067425" y="1463675"/>
          <p14:tracePt t="13345" x="6103938" y="1463675"/>
          <p14:tracePt t="13354" x="6216650" y="1463675"/>
          <p14:tracePt t="13361" x="6354763" y="1463675"/>
          <p14:tracePt t="13369" x="6416675" y="1463675"/>
          <p14:tracePt t="13377" x="6480175" y="1439863"/>
          <p14:tracePt t="13385" x="6580188" y="1439863"/>
          <p14:tracePt t="13393" x="6616700" y="1427163"/>
          <p14:tracePt t="13401" x="6692900" y="1427163"/>
          <p14:tracePt t="13409" x="6716713" y="1427163"/>
          <p14:tracePt t="13417" x="6754813" y="1427163"/>
          <p14:tracePt t="13433" x="6767513" y="1427163"/>
          <p14:tracePt t="13657" x="6780213" y="1427163"/>
          <p14:tracePt t="13690" x="6805613" y="1414463"/>
          <p14:tracePt t="13707" x="6829425" y="1414463"/>
          <p14:tracePt t="13713" x="6867525" y="1414463"/>
          <p14:tracePt t="13721" x="6892925" y="1414463"/>
          <p14:tracePt t="13729" x="6967538" y="1414463"/>
          <p14:tracePt t="13737" x="7005638" y="1414463"/>
          <p14:tracePt t="13753" x="7005638" y="1401763"/>
          <p14:tracePt t="13777" x="7005638" y="1439863"/>
          <p14:tracePt t="13785" x="6980238" y="1476375"/>
          <p14:tracePt t="13793" x="6854825" y="1527175"/>
          <p14:tracePt t="13801" x="6754813" y="1589088"/>
          <p14:tracePt t="13809" x="6629400" y="1627188"/>
          <p14:tracePt t="13817" x="6442075" y="1663700"/>
          <p14:tracePt t="13826" x="6316663" y="1701800"/>
          <p14:tracePt t="13833" x="6203950" y="1714500"/>
          <p14:tracePt t="13841" x="6078538" y="1727200"/>
          <p14:tracePt t="13850" x="6029325" y="1727200"/>
          <p14:tracePt t="13861" x="6003925" y="1727200"/>
          <p14:tracePt t="13881" x="5991225" y="1727200"/>
          <p14:tracePt t="13945" x="5991225" y="1752600"/>
          <p14:tracePt t="13961" x="5991225" y="1765300"/>
          <p14:tracePt t="14057" x="5991225" y="1739900"/>
          <p14:tracePt t="14065" x="5978525" y="1714500"/>
          <p14:tracePt t="14073" x="5967413" y="1701800"/>
          <p14:tracePt t="14081" x="5967413" y="1676400"/>
          <p14:tracePt t="14090" x="5967413" y="1663700"/>
          <p14:tracePt t="14097" x="5954713" y="1663700"/>
          <p14:tracePt t="14129" x="5954713" y="1652588"/>
          <p14:tracePt t="14137" x="5954713" y="1639888"/>
          <p14:tracePt t="14145" x="5954713" y="1614488"/>
          <p14:tracePt t="14153" x="6054725" y="1576388"/>
          <p14:tracePt t="14161" x="6203950" y="1527175"/>
          <p14:tracePt t="14169" x="6367463" y="1476375"/>
          <p14:tracePt t="14177" x="6580188" y="1427163"/>
          <p14:tracePt t="14185" x="6716713" y="1389063"/>
          <p14:tracePt t="14193" x="6842125" y="1350963"/>
          <p14:tracePt t="14201" x="6954838" y="1327150"/>
          <p14:tracePt t="14209" x="7005638" y="1314450"/>
          <p14:tracePt t="14217" x="7054850" y="1301750"/>
          <p14:tracePt t="14225" x="7105650" y="1301750"/>
          <p14:tracePt t="14257" x="7142163" y="1301750"/>
          <p14:tracePt t="14297" x="7167563" y="1301750"/>
          <p14:tracePt t="14386" x="7180263" y="1301750"/>
          <p14:tracePt t="14458" x="7192963" y="1301750"/>
          <p14:tracePt t="14465" x="7205663" y="1314450"/>
          <p14:tracePt t="14474" x="7242175" y="1327150"/>
          <p14:tracePt t="14481" x="7292975" y="1401763"/>
          <p14:tracePt t="14490" x="7342188" y="1439863"/>
          <p14:tracePt t="14497" x="7380288" y="1450975"/>
          <p14:tracePt t="14507" x="7418388" y="1463675"/>
          <p14:tracePt t="14513" x="7454900" y="1489075"/>
          <p14:tracePt t="14523" x="7467600" y="1501775"/>
          <p14:tracePt t="14529" x="7480300" y="1501775"/>
          <p14:tracePt t="14537" x="7480300" y="1514475"/>
          <p14:tracePt t="14593" x="7505700" y="1514475"/>
          <p14:tracePt t="14609" x="7518400" y="1539875"/>
          <p14:tracePt t="14617" x="7542213" y="1552575"/>
          <p14:tracePt t="14626" x="7554913" y="1563688"/>
          <p14:tracePt t="14633" x="7580313" y="1576388"/>
          <p14:tracePt t="14643" x="7605713" y="1601788"/>
          <p14:tracePt t="14649" x="7631113" y="1614488"/>
          <p14:tracePt t="14659" x="7642225" y="1627188"/>
          <p14:tracePt t="14665" x="7654925" y="1639888"/>
          <p14:tracePt t="14673" x="7667625" y="1652588"/>
          <p14:tracePt t="14681" x="7718425" y="1663700"/>
          <p14:tracePt t="14695" x="7731125" y="1676400"/>
          <p14:tracePt t="14698" x="7742238" y="1689100"/>
          <p14:tracePt t="14708" x="7754938" y="1689100"/>
          <p14:tracePt t="14713" x="7754938" y="1701800"/>
          <p14:tracePt t="14723" x="7780338" y="1714500"/>
          <p14:tracePt t="14729" x="7818438" y="1727200"/>
          <p14:tracePt t="14738" x="7843838" y="1752600"/>
          <p14:tracePt t="14745" x="7854950" y="1776413"/>
          <p14:tracePt t="14753" x="7893050" y="1814513"/>
          <p14:tracePt t="14761" x="7931150" y="1876425"/>
          <p14:tracePt t="14769" x="7954963" y="1914525"/>
          <p14:tracePt t="14777" x="7980363" y="1989138"/>
          <p14:tracePt t="14785" x="8018463" y="2014538"/>
          <p14:tracePt t="14793" x="8067675" y="2065338"/>
          <p14:tracePt t="14801" x="8093075" y="2089150"/>
          <p14:tracePt t="14809" x="8143875" y="2114550"/>
          <p14:tracePt t="14817" x="8156575" y="2139950"/>
          <p14:tracePt t="14825" x="8180388" y="2139950"/>
          <p14:tracePt t="14833" x="8180388" y="2152650"/>
          <p14:tracePt t="14849" x="8193088" y="2152650"/>
          <p14:tracePt t="14875" x="8205788" y="2152650"/>
          <p14:tracePt t="14881" x="8218488" y="2165350"/>
          <p14:tracePt t="14889" x="8231188" y="2190750"/>
          <p14:tracePt t="14897" x="8243888" y="2227263"/>
          <p14:tracePt t="14907" x="8267700" y="2252663"/>
          <p14:tracePt t="14913" x="8305800" y="2278063"/>
          <p14:tracePt t="14922" x="8331200" y="2314575"/>
          <p14:tracePt t="14929" x="8356600" y="2339975"/>
          <p14:tracePt t="14937" x="8367713" y="2352675"/>
          <p14:tracePt t="14945" x="8367713" y="2365375"/>
          <p14:tracePt t="14953" x="8380413" y="2365375"/>
          <p14:tracePt t="15074" x="8356600" y="2414588"/>
          <p14:tracePt t="15081" x="8343900" y="2452688"/>
          <p14:tracePt t="15090" x="8280400" y="2516188"/>
          <p14:tracePt t="15097" x="8256588" y="2540000"/>
          <p14:tracePt t="15107" x="8218488" y="2552700"/>
          <p14:tracePt t="15113" x="8193088" y="2565400"/>
          <p14:tracePt t="15123" x="8167688" y="2590800"/>
          <p14:tracePt t="15129" x="8131175" y="2590800"/>
          <p14:tracePt t="15137" x="8105775" y="2616200"/>
          <p14:tracePt t="15145" x="8018463" y="2627313"/>
          <p14:tracePt t="15153" x="7967663" y="2640013"/>
          <p14:tracePt t="15161" x="7893050" y="2640013"/>
          <p14:tracePt t="15169" x="7818438" y="2652713"/>
          <p14:tracePt t="15177" x="7731125" y="2652713"/>
          <p14:tracePt t="15185" x="7631113" y="2652713"/>
          <p14:tracePt t="15193" x="7505700" y="2665413"/>
          <p14:tracePt t="15201" x="7429500" y="2665413"/>
          <p14:tracePt t="15209" x="7342188" y="2665413"/>
          <p14:tracePt t="15217" x="7205663" y="2665413"/>
          <p14:tracePt t="15225" x="7118350" y="2652713"/>
          <p14:tracePt t="15233" x="7029450" y="2640013"/>
          <p14:tracePt t="15243" x="6916738" y="2640013"/>
          <p14:tracePt t="15249" x="6816725" y="2640013"/>
          <p14:tracePt t="15259" x="6729413" y="2627313"/>
          <p14:tracePt t="15265" x="6642100" y="2627313"/>
          <p14:tracePt t="15274" x="6567488" y="2627313"/>
          <p14:tracePt t="15281" x="6529388" y="2627313"/>
          <p14:tracePt t="15290" x="6503988" y="2627313"/>
          <p14:tracePt t="15297" x="6492875" y="2627313"/>
          <p14:tracePt t="15322" x="6480175" y="2627313"/>
          <p14:tracePt t="15345" x="6467475" y="2627313"/>
          <p14:tracePt t="15353" x="6429375" y="2652713"/>
          <p14:tracePt t="15361" x="6391275" y="2652713"/>
          <p14:tracePt t="15369" x="6354763" y="2665413"/>
          <p14:tracePt t="15377" x="6316663" y="2678113"/>
          <p14:tracePt t="15385" x="6291263" y="2690813"/>
          <p14:tracePt t="15393" x="6254750" y="2690813"/>
          <p14:tracePt t="15401" x="6216650" y="2690813"/>
          <p14:tracePt t="15410" x="6180138" y="2690813"/>
          <p14:tracePt t="15417" x="6167438" y="2703513"/>
          <p14:tracePt t="15425" x="6129338" y="2703513"/>
          <p14:tracePt t="15433" x="6103938" y="2703513"/>
          <p14:tracePt t="15442" x="6054725" y="2703513"/>
          <p14:tracePt t="15449" x="6029325" y="2703513"/>
          <p14:tracePt t="15458" x="6016625" y="2690813"/>
          <p14:tracePt t="15465" x="6003925" y="2678113"/>
          <p14:tracePt t="15474" x="5954713" y="2665413"/>
          <p14:tracePt t="15481" x="5916613" y="2652713"/>
          <p14:tracePt t="15491" x="5891213" y="2627313"/>
          <p14:tracePt t="15497" x="5854700" y="2603500"/>
          <p14:tracePt t="15512" x="5778500" y="2565400"/>
          <p14:tracePt t="15516" x="5729288" y="2490788"/>
          <p14:tracePt t="15525" x="5678488" y="2427288"/>
          <p14:tracePt t="15529" x="5616575" y="2365375"/>
          <p14:tracePt t="15537" x="5578475" y="2314575"/>
          <p14:tracePt t="15545" x="5578475" y="2278063"/>
          <p14:tracePt t="15553" x="5554663" y="2227263"/>
          <p14:tracePt t="15561" x="5541963" y="2190750"/>
          <p14:tracePt t="15569" x="5541963" y="2165350"/>
          <p14:tracePt t="15577" x="5529263" y="2152650"/>
          <p14:tracePt t="15585" x="5529263" y="2127250"/>
          <p14:tracePt t="15593" x="5529263" y="2101850"/>
          <p14:tracePt t="15601" x="5529263" y="2078038"/>
          <p14:tracePt t="15610" x="5529263" y="2065338"/>
          <p14:tracePt t="15617" x="5529263" y="2027238"/>
          <p14:tracePt t="15628" x="5516563" y="2001838"/>
          <p14:tracePt t="15634" x="5503863" y="1952625"/>
          <p14:tracePt t="15644" x="5491163" y="1914525"/>
          <p14:tracePt t="15649" x="5491163" y="1865313"/>
          <p14:tracePt t="15658" x="5491163" y="1839913"/>
          <p14:tracePt t="15665" x="5478463" y="1801813"/>
          <p14:tracePt t="15674" x="5465763" y="1776413"/>
          <p14:tracePt t="15681" x="5465763" y="1739900"/>
          <p14:tracePt t="15690" x="5465763" y="1727200"/>
          <p14:tracePt t="15705" x="5465763" y="1714500"/>
          <p14:tracePt t="15713" x="5465763" y="1689100"/>
          <p14:tracePt t="15724" x="5491163" y="1652588"/>
          <p14:tracePt t="15730" x="5541963" y="1601788"/>
          <p14:tracePt t="15738" x="5716588" y="1527175"/>
          <p14:tracePt t="15745" x="5954713" y="1450975"/>
          <p14:tracePt t="15753" x="6229350" y="1401763"/>
          <p14:tracePt t="15761" x="6529388" y="1301750"/>
          <p14:tracePt t="15769" x="6792913" y="1276350"/>
          <p14:tracePt t="15777" x="6954838" y="1250950"/>
          <p14:tracePt t="15785" x="7080250" y="1227138"/>
          <p14:tracePt t="15793" x="7142163" y="1227138"/>
          <p14:tracePt t="15802" x="7154863" y="1227138"/>
          <p14:tracePt t="15818" x="7180263" y="1227138"/>
          <p14:tracePt t="15906" x="7205663" y="1250950"/>
          <p14:tracePt t="15926" x="7205663" y="1276350"/>
          <p14:tracePt t="15933" x="7229475" y="1289050"/>
          <p14:tracePt t="15938" x="7242175" y="1301750"/>
          <p14:tracePt t="15946" x="7254875" y="1301750"/>
          <p14:tracePt t="15953" x="7267575" y="1301750"/>
          <p14:tracePt t="15961" x="7305675" y="1301750"/>
          <p14:tracePt t="16041" x="7318375" y="1314450"/>
          <p14:tracePt t="16049" x="7329488" y="1339850"/>
          <p14:tracePt t="16057" x="7354888" y="1363663"/>
          <p14:tracePt t="16065" x="7380288" y="1376363"/>
          <p14:tracePt t="16076" x="7418388" y="1401763"/>
          <p14:tracePt t="16081" x="7429500" y="1401763"/>
          <p14:tracePt t="16090" x="7442200" y="1414463"/>
          <p14:tracePt t="16097" x="7454900" y="1414463"/>
          <p14:tracePt t="16186" x="7442200" y="1439863"/>
          <p14:tracePt t="16193" x="7354888" y="1463675"/>
          <p14:tracePt t="16201" x="7267575" y="1476375"/>
          <p14:tracePt t="16210" x="7167563" y="1489075"/>
          <p14:tracePt t="16217" x="7092950" y="1501775"/>
          <p14:tracePt t="16226" x="7016750" y="1501775"/>
          <p14:tracePt t="16234" x="6980238" y="1489075"/>
          <p14:tracePt t="16245" x="6954838" y="1476375"/>
          <p14:tracePt t="16265" x="6942138" y="1476375"/>
          <p14:tracePt t="16377" x="6967538" y="1476375"/>
          <p14:tracePt t="16385" x="6992938" y="1463675"/>
          <p14:tracePt t="16393" x="7029450" y="1463675"/>
          <p14:tracePt t="16401" x="7105650" y="1450975"/>
          <p14:tracePt t="16409" x="7192963" y="1450975"/>
          <p14:tracePt t="16417" x="7254875" y="1439863"/>
          <p14:tracePt t="16426" x="7305675" y="1439863"/>
          <p14:tracePt t="16433" x="7392988" y="1439863"/>
          <p14:tracePt t="16442" x="7429500" y="1439863"/>
          <p14:tracePt t="16449" x="7454900" y="1427163"/>
          <p14:tracePt t="16458" x="7480300" y="1427163"/>
          <p14:tracePt t="16490" x="7493000" y="1427163"/>
          <p14:tracePt t="16570" x="7480300" y="1427163"/>
          <p14:tracePt t="16577" x="7442200" y="1439863"/>
          <p14:tracePt t="16585" x="7429500" y="1450975"/>
          <p14:tracePt t="16593" x="7405688" y="1450975"/>
          <p14:tracePt t="16601" x="7392988" y="1463675"/>
          <p14:tracePt t="16609" x="7380288" y="1463675"/>
          <p14:tracePt t="16642" x="7367588" y="1463675"/>
          <p14:tracePt t="16657" x="7367588" y="1450975"/>
          <p14:tracePt t="16665" x="7354888" y="1450975"/>
          <p14:tracePt t="16724" x="7342188" y="1450975"/>
          <p14:tracePt t="16730" x="7329488" y="1450975"/>
          <p14:tracePt t="16746" x="7318375" y="1450975"/>
          <p14:tracePt t="16753" x="7305675" y="1450975"/>
          <p14:tracePt t="16761" x="7280275" y="1450975"/>
          <p14:tracePt t="16769" x="7267575" y="1450975"/>
          <p14:tracePt t="16777" x="7242175" y="1450975"/>
          <p14:tracePt t="16857" x="7218363" y="1450975"/>
          <p14:tracePt t="16875" x="7218363" y="1439863"/>
          <p14:tracePt t="16953" x="7229475" y="1427163"/>
          <p14:tracePt t="16961" x="7229475" y="1414463"/>
          <p14:tracePt t="16971" x="7242175" y="1414463"/>
          <p14:tracePt t="16986" x="7267575" y="1414463"/>
          <p14:tracePt t="16994" x="7280275" y="1401763"/>
          <p14:tracePt t="17017" x="7292975" y="1401763"/>
          <p14:tracePt t="17233" x="7318375" y="1389063"/>
          <p14:tracePt t="17241" x="7342188" y="1389063"/>
          <p14:tracePt t="17249" x="7342188" y="1376363"/>
          <p14:tracePt t="17465" x="7354888" y="1376363"/>
          <p14:tracePt t="17474" x="7354888" y="1389063"/>
          <p14:tracePt t="17481" x="7367588" y="1389063"/>
          <p14:tracePt t="17505" x="7380288" y="1401763"/>
          <p14:tracePt t="17513" x="7392988" y="1401763"/>
          <p14:tracePt t="17553" x="7405688" y="1401763"/>
          <p14:tracePt t="17649" x="7405688" y="1414463"/>
          <p14:tracePt t="17737" x="7429500" y="1427163"/>
          <p14:tracePt t="17753" x="7454900" y="1450975"/>
          <p14:tracePt t="17761" x="7467600" y="1476375"/>
          <p14:tracePt t="17769" x="7531100" y="1501775"/>
          <p14:tracePt t="17777" x="7554913" y="1539875"/>
          <p14:tracePt t="17786" x="7642225" y="1552575"/>
          <p14:tracePt t="17793" x="7693025" y="1563688"/>
          <p14:tracePt t="17801" x="7818438" y="1576388"/>
          <p14:tracePt t="17809" x="7918450" y="1589088"/>
          <p14:tracePt t="17817" x="8054975" y="1627188"/>
          <p14:tracePt t="17825" x="8156575" y="1639888"/>
          <p14:tracePt t="17833" x="8243888" y="1663700"/>
          <p14:tracePt t="17843" x="8280400" y="1676400"/>
          <p14:tracePt t="17849" x="8367713" y="1714500"/>
          <p14:tracePt t="17858" x="8418513" y="1752600"/>
          <p14:tracePt t="17874" x="8443913" y="1776413"/>
          <p14:tracePt t="17881" x="8469313" y="1801813"/>
          <p14:tracePt t="17897" x="8493125" y="1801813"/>
          <p14:tracePt t="18074" x="8505825" y="1801813"/>
          <p14:tracePt t="18081" x="8518525" y="1801813"/>
          <p14:tracePt t="18090" x="8531225" y="1776413"/>
          <p14:tracePt t="18097" x="8531225" y="1765300"/>
          <p14:tracePt t="18107" x="8543925" y="1752600"/>
          <p14:tracePt t="18113" x="8556625" y="1727200"/>
          <p14:tracePt t="18123" x="8580438" y="1714500"/>
          <p14:tracePt t="18129" x="8605838" y="1701800"/>
          <p14:tracePt t="18138" x="8618538" y="1689100"/>
          <p14:tracePt t="18145" x="8631238" y="1689100"/>
          <p14:tracePt t="18209" x="8631238" y="1676400"/>
          <p14:tracePt t="18217" x="8618538" y="1676400"/>
          <p14:tracePt t="18225" x="8593138" y="1676400"/>
          <p14:tracePt t="18233" x="8580438" y="1652588"/>
          <p14:tracePt t="18242" x="8569325" y="1639888"/>
          <p14:tracePt t="18249" x="8569325" y="1627188"/>
          <p14:tracePt t="18258" x="8556625" y="1614488"/>
          <p14:tracePt t="18265" x="8556625" y="1601788"/>
          <p14:tracePt t="18281" x="8543925" y="1601788"/>
          <p14:tracePt t="18289" x="8518525" y="1601788"/>
          <p14:tracePt t="18297" x="8480425" y="1627188"/>
          <p14:tracePt t="18305" x="8443913" y="1639888"/>
          <p14:tracePt t="18313" x="8418513" y="1663700"/>
          <p14:tracePt t="18322" x="8367713" y="1701800"/>
          <p14:tracePt t="18329" x="8318500" y="1739900"/>
          <p14:tracePt t="18337" x="8243888" y="1752600"/>
          <p14:tracePt t="18345" x="8231188" y="1765300"/>
          <p14:tracePt t="18353" x="8218488" y="1765300"/>
          <p14:tracePt t="18401" x="8193088" y="1776413"/>
          <p14:tracePt t="18409" x="8131175" y="1827213"/>
          <p14:tracePt t="18417" x="8054975" y="1876425"/>
          <p14:tracePt t="18425" x="7980363" y="1939925"/>
          <p14:tracePt t="18433" x="7905750" y="2001838"/>
          <p14:tracePt t="18441" x="7843838" y="2052638"/>
          <p14:tracePt t="18449" x="7793038" y="2101850"/>
          <p14:tracePt t="18490" x="7805738" y="2089150"/>
          <p14:tracePt t="18497" x="7843838" y="2039938"/>
          <p14:tracePt t="18505" x="7918450" y="1989138"/>
          <p14:tracePt t="18513" x="8031163" y="1952625"/>
          <p14:tracePt t="18522" x="8167688" y="1865313"/>
          <p14:tracePt t="18529" x="8318500" y="1801813"/>
          <p14:tracePt t="18537" x="8569325" y="1701800"/>
          <p14:tracePt t="18545" x="8831263" y="1589088"/>
          <p14:tracePt t="18553" x="9031288" y="1527175"/>
          <p14:tracePt t="18769" x="8982075" y="1563688"/>
          <p14:tracePt t="18777" x="8805863" y="1627188"/>
          <p14:tracePt t="18786" x="8593138" y="1714500"/>
          <p14:tracePt t="18793" x="8367713" y="1814513"/>
          <p14:tracePt t="18801" x="8005763" y="1889125"/>
          <p14:tracePt t="18809" x="7818438" y="1952625"/>
          <p14:tracePt t="18817" x="7567613" y="1965325"/>
          <p14:tracePt t="18826" x="7367588" y="2039938"/>
          <p14:tracePt t="18833" x="7192963" y="2065338"/>
          <p14:tracePt t="18842" x="7067550" y="2078038"/>
          <p14:tracePt t="18849" x="6954838" y="2114550"/>
          <p14:tracePt t="18858" x="6854825" y="2127250"/>
          <p14:tracePt t="18865" x="6754813" y="2152650"/>
          <p14:tracePt t="18874" x="6642100" y="2190750"/>
          <p14:tracePt t="18881" x="6616700" y="2252663"/>
          <p14:tracePt t="18891" x="6454775" y="2327275"/>
          <p14:tracePt t="18897" x="6303963" y="2378075"/>
          <p14:tracePt t="18908" x="6154738" y="2452688"/>
          <p14:tracePt t="18913" x="5954713" y="2490788"/>
          <p14:tracePt t="18921" x="5754688" y="2540000"/>
          <p14:tracePt t="18929" x="5529263" y="2565400"/>
          <p14:tracePt t="18937" x="5416550" y="2578100"/>
          <p14:tracePt t="18945" x="5291138" y="2590800"/>
          <p14:tracePt t="18953" x="5203825" y="2640013"/>
          <p14:tracePt t="18962" x="5103813" y="2665413"/>
          <p14:tracePt t="18971" x="5078413" y="2678113"/>
          <p14:tracePt t="18979" x="5029200" y="2690813"/>
          <p14:tracePt t="18985" x="5016500" y="2703513"/>
          <p14:tracePt t="18993" x="4965700" y="2728913"/>
          <p14:tracePt t="19001" x="4916488" y="2752725"/>
          <p14:tracePt t="19009" x="4916488" y="2778125"/>
          <p14:tracePt t="19017" x="4878388" y="2816225"/>
          <p14:tracePt t="19025" x="4816475" y="2865438"/>
          <p14:tracePt t="19033" x="4791075" y="2878138"/>
          <p14:tracePt t="19041" x="4752975" y="2890838"/>
          <p14:tracePt t="19049" x="4740275" y="2903538"/>
          <p14:tracePt t="19058" x="4716463" y="2916238"/>
          <p14:tracePt t="19065" x="4678363" y="2928938"/>
          <p14:tracePt t="19074" x="4665663" y="2941638"/>
          <p14:tracePt t="19081" x="4627563" y="2952750"/>
          <p14:tracePt t="19091" x="4627563" y="2990850"/>
          <p14:tracePt t="19097" x="4603750" y="3065463"/>
          <p14:tracePt t="19107" x="4591050" y="3116263"/>
          <p14:tracePt t="19113" x="4578350" y="3154363"/>
          <p14:tracePt t="19121" x="4565650" y="3216275"/>
          <p14:tracePt t="19129" x="4540250" y="3267075"/>
          <p14:tracePt t="19137" x="4516438" y="3341688"/>
          <p14:tracePt t="19145" x="4465638" y="3390900"/>
          <p14:tracePt t="19153" x="4378325" y="3441700"/>
          <p14:tracePt t="19161" x="4327525" y="3516313"/>
          <p14:tracePt t="19169" x="4278313" y="3554413"/>
          <p14:tracePt t="19177" x="4252913" y="3616325"/>
          <p14:tracePt t="19185" x="4203700" y="3667125"/>
          <p14:tracePt t="19193" x="4152900" y="3703638"/>
          <p14:tracePt t="19201" x="4114800" y="3754438"/>
          <p14:tracePt t="19210" x="4078288" y="3767138"/>
          <p14:tracePt t="19217" x="4040188" y="3792538"/>
          <p14:tracePt t="19225" x="3990975" y="3829050"/>
          <p14:tracePt t="19233" x="3940175" y="3854450"/>
          <p14:tracePt t="19241" x="3865563" y="3905250"/>
          <p14:tracePt t="19249" x="3840163" y="3929063"/>
          <p14:tracePt t="19258" x="3790950" y="3954463"/>
          <p14:tracePt t="19265" x="3752850" y="3954463"/>
          <p14:tracePt t="19297" x="3740150" y="3954463"/>
          <p14:tracePt t="19313" x="3714750" y="3954463"/>
          <p14:tracePt t="19321" x="3665538" y="3954463"/>
          <p14:tracePt t="19329" x="3589338" y="3916363"/>
          <p14:tracePt t="19337" x="3514725" y="3892550"/>
          <p14:tracePt t="19345" x="3376613" y="3841750"/>
          <p14:tracePt t="19353" x="3240088" y="3792538"/>
          <p14:tracePt t="19361" x="3089275" y="3767138"/>
          <p14:tracePt t="19370" x="3001963" y="3729038"/>
          <p14:tracePt t="19378" x="2976563" y="3716338"/>
          <p14:tracePt t="19409" x="2989263" y="3703638"/>
          <p14:tracePt t="19417" x="2989263" y="3692525"/>
          <p14:tracePt t="19425" x="3001963" y="3692525"/>
          <p14:tracePt t="19433" x="3001963" y="3679825"/>
          <p14:tracePt t="19481" x="3014663" y="3667125"/>
          <p14:tracePt t="19490" x="3014663" y="3629025"/>
          <p14:tracePt t="19497" x="3027363" y="3603625"/>
          <p14:tracePt t="19507" x="3027363" y="3590925"/>
          <p14:tracePt t="19513" x="3040063" y="3567113"/>
          <p14:tracePt t="19521" x="3040063" y="3541713"/>
          <p14:tracePt t="19529" x="3052763" y="3541713"/>
          <p14:tracePt t="19537" x="3052763" y="3529013"/>
          <p14:tracePt t="19593" x="3076575" y="3541713"/>
          <p14:tracePt t="19601" x="3101975" y="3541713"/>
          <p14:tracePt t="19610" x="3127375" y="3579813"/>
          <p14:tracePt t="19617" x="3201988" y="3603625"/>
          <p14:tracePt t="19625" x="3276600" y="3616325"/>
          <p14:tracePt t="19633" x="3302000" y="3629025"/>
          <p14:tracePt t="19641" x="3302000" y="3667125"/>
          <p14:tracePt t="19649" x="3314700" y="3729038"/>
          <p14:tracePt t="19658" x="3402013" y="3741738"/>
          <p14:tracePt t="19665" x="3502025" y="3803650"/>
          <p14:tracePt t="19674" x="3552825" y="3829050"/>
          <p14:tracePt t="19681" x="3614738" y="3841750"/>
          <p14:tracePt t="19691" x="3665538" y="3879850"/>
          <p14:tracePt t="19697" x="3678238" y="3892550"/>
          <p14:tracePt t="19708" x="3714750" y="3916363"/>
          <p14:tracePt t="19715" x="3727450" y="3916363"/>
          <p14:tracePt t="19841" x="3665538" y="3841750"/>
          <p14:tracePt t="19849" x="3627438" y="3792538"/>
          <p14:tracePt t="19858" x="3614738" y="3741738"/>
          <p14:tracePt t="19865" x="3578225" y="3654425"/>
          <p14:tracePt t="19874" x="3502025" y="3567113"/>
          <p14:tracePt t="19882" x="3465513" y="3503613"/>
          <p14:tracePt t="19892" x="3465513" y="3467100"/>
          <p14:tracePt t="19945" x="3527425" y="3467100"/>
          <p14:tracePt t="19953" x="3602038" y="3541713"/>
          <p14:tracePt t="19961" x="3702050" y="3629025"/>
          <p14:tracePt t="19969" x="3752850" y="3716338"/>
          <p14:tracePt t="19977" x="3802063" y="3767138"/>
          <p14:tracePt t="19985" x="3852863" y="3829050"/>
          <p14:tracePt t="19993" x="3890963" y="3879850"/>
          <p14:tracePt t="20001" x="3952875" y="3916363"/>
          <p14:tracePt t="20009" x="3978275" y="3954463"/>
          <p14:tracePt t="20025" x="3978275" y="3967163"/>
          <p14:tracePt t="20169" x="3978275" y="3941763"/>
          <p14:tracePt t="20177" x="3852863" y="3792538"/>
          <p14:tracePt t="20186" x="3814763" y="3667125"/>
          <p14:tracePt t="20193" x="3790950" y="3641725"/>
          <p14:tracePt t="20241" x="3890963" y="3741738"/>
          <p14:tracePt t="20249" x="3978275" y="3841750"/>
          <p14:tracePt t="20257" x="4014788" y="3916363"/>
          <p14:tracePt t="20265" x="4027488" y="3954463"/>
          <p14:tracePt t="20274" x="4078288" y="4017963"/>
          <p14:tracePt t="20281" x="4114800" y="4067175"/>
          <p14:tracePt t="20289" x="4140200" y="4092575"/>
          <p14:tracePt t="20297" x="4140200" y="4105275"/>
          <p14:tracePt t="20305" x="4140200" y="4129088"/>
          <p14:tracePt t="20393" x="4140200" y="4092575"/>
          <p14:tracePt t="20401" x="4103688" y="3979863"/>
          <p14:tracePt t="20410" x="4090988" y="3905250"/>
          <p14:tracePt t="20417" x="4052888" y="3829050"/>
          <p14:tracePt t="20426" x="4027488" y="3779838"/>
          <p14:tracePt t="20506" x="4052888" y="3803650"/>
          <p14:tracePt t="20513" x="4065588" y="3829050"/>
          <p14:tracePt t="20521" x="4078288" y="3841750"/>
          <p14:tracePt t="20529" x="4090988" y="3867150"/>
          <p14:tracePt t="20537" x="4090988" y="3879850"/>
          <p14:tracePt t="20665" x="4078288" y="3829050"/>
          <p14:tracePt t="20674" x="4040188" y="3692525"/>
          <p14:tracePt t="20681" x="4014788" y="3603625"/>
          <p14:tracePt t="20690" x="3978275" y="3529013"/>
          <p14:tracePt t="20697" x="3965575" y="3503613"/>
          <p14:tracePt t="20721" x="3965575" y="3490913"/>
          <p14:tracePt t="20745" x="3978275" y="3490913"/>
          <p14:tracePt t="20753" x="4027488" y="3529013"/>
          <p14:tracePt t="20761" x="4065588" y="3567113"/>
          <p14:tracePt t="20769" x="4090988" y="3579813"/>
          <p14:tracePt t="20777" x="4090988" y="3616325"/>
          <p14:tracePt t="20786" x="4114800" y="3641725"/>
          <p14:tracePt t="20793" x="4127500" y="3654425"/>
          <p14:tracePt t="20801" x="4165600" y="3692525"/>
          <p14:tracePt t="20810" x="4165600" y="3703638"/>
          <p14:tracePt t="20817" x="4178300" y="3716338"/>
          <p14:tracePt t="20833" x="4178300" y="3729038"/>
          <p14:tracePt t="20937" x="4191000" y="3729038"/>
          <p14:tracePt t="20953" x="4140200" y="3716338"/>
          <p14:tracePt t="20961" x="4090988" y="3629025"/>
          <p14:tracePt t="20969" x="4052888" y="3554413"/>
          <p14:tracePt t="20977" x="4040188" y="3529013"/>
          <p14:tracePt t="20985" x="4014788" y="3490913"/>
          <p14:tracePt t="21066" x="4052888" y="3503613"/>
          <p14:tracePt t="21074" x="4127500" y="3616325"/>
          <p14:tracePt t="21081" x="4178300" y="3692525"/>
          <p14:tracePt t="21089" x="4240213" y="3754438"/>
          <p14:tracePt t="21097" x="4340225" y="3879850"/>
          <p14:tracePt t="21107" x="4416425" y="3979863"/>
          <p14:tracePt t="21113" x="4516438" y="4054475"/>
          <p14:tracePt t="21121" x="4552950" y="4105275"/>
          <p14:tracePt t="21130" x="4627563" y="4192588"/>
          <p14:tracePt t="21137" x="4652963" y="4217988"/>
          <p14:tracePt t="21145" x="4678363" y="4241800"/>
          <p14:tracePt t="21153" x="4703763" y="4267200"/>
          <p14:tracePt t="21177" x="4727575" y="4292600"/>
          <p14:tracePt t="21186" x="4765675" y="4330700"/>
          <p14:tracePt t="21193" x="4852988" y="4405313"/>
          <p14:tracePt t="21201" x="4940300" y="4518025"/>
          <p14:tracePt t="21209" x="4940300" y="4567238"/>
          <p14:tracePt t="21217" x="4940300" y="4618038"/>
          <p14:tracePt t="21226" x="5053013" y="4656138"/>
          <p14:tracePt t="21233" x="5116513" y="4705350"/>
          <p14:tracePt t="21243" x="5153025" y="4730750"/>
          <p14:tracePt t="21249" x="5191125" y="4743450"/>
          <p14:tracePt t="21258" x="5203825" y="4743450"/>
          <p14:tracePt t="21266" x="5203825" y="4756150"/>
          <p14:tracePt t="21345" x="5203825" y="4768850"/>
          <p14:tracePt t="21353" x="5203825" y="4805363"/>
          <p14:tracePt t="21362" x="5216525" y="4818063"/>
          <p14:tracePt t="21369" x="5216525" y="4843463"/>
          <p14:tracePt t="21377" x="5216525" y="4856163"/>
          <p14:tracePt t="21578" x="5165725" y="4779963"/>
          <p14:tracePt t="21586" x="5141913" y="4692650"/>
          <p14:tracePt t="21595" x="5078413" y="4643438"/>
          <p14:tracePt t="21601" x="5029200" y="4592638"/>
          <p14:tracePt t="21610" x="5029200" y="4543425"/>
          <p14:tracePt t="21617" x="4965700" y="4454525"/>
          <p14:tracePt t="21627" x="4878388" y="4367213"/>
          <p14:tracePt t="21633" x="4778375" y="4267200"/>
          <p14:tracePt t="21643" x="4691063" y="4167188"/>
          <p14:tracePt t="21649" x="4640263" y="4079875"/>
          <p14:tracePt t="21659" x="4578350" y="4017963"/>
          <p14:tracePt t="21665" x="4527550" y="3979863"/>
          <p14:tracePt t="21674" x="4527550" y="3967163"/>
          <p14:tracePt t="21754" x="4503738" y="3941763"/>
          <p14:tracePt t="21761" x="4491038" y="3905250"/>
          <p14:tracePt t="21769" x="4491038" y="3879850"/>
          <p14:tracePt t="21777" x="4465638" y="3867150"/>
          <p14:tracePt t="21834" x="4478338" y="3916363"/>
          <p14:tracePt t="21842" x="4516438" y="3967163"/>
          <p14:tracePt t="21849" x="4516438" y="4005263"/>
          <p14:tracePt t="21858" x="4527550" y="4005263"/>
          <p14:tracePt t="21865" x="4527550" y="4029075"/>
          <p14:tracePt t="21874" x="4527550" y="4041775"/>
          <p14:tracePt t="21881" x="4527550" y="4054475"/>
          <p14:tracePt t="22041" x="4491038" y="4017963"/>
          <p14:tracePt t="22049" x="4391025" y="3916363"/>
          <p14:tracePt t="22058" x="4265613" y="3829050"/>
          <p14:tracePt t="22065" x="4252913" y="3792538"/>
          <p14:tracePt t="22074" x="4252913" y="3779838"/>
          <p14:tracePt t="22081" x="4203700" y="3741738"/>
          <p14:tracePt t="22090" x="4191000" y="3741738"/>
          <p14:tracePt t="22097" x="4191000" y="3729038"/>
          <p14:tracePt t="22161" x="4178300" y="3729038"/>
          <p14:tracePt t="22313" x="4178300" y="3741738"/>
          <p14:tracePt t="22321" x="4178300" y="3767138"/>
          <p14:tracePt t="22329" x="4178300" y="3792538"/>
          <p14:tracePt t="22337" x="4178300" y="3816350"/>
          <p14:tracePt t="22345" x="4178300" y="3854450"/>
          <p14:tracePt t="22353" x="4178300" y="3905250"/>
          <p14:tracePt t="22361" x="4178300" y="3941763"/>
          <p14:tracePt t="22369" x="4178300" y="3967163"/>
          <p14:tracePt t="22377" x="4178300" y="3979863"/>
          <p14:tracePt t="22385" x="4178300" y="3992563"/>
          <p14:tracePt t="22401" x="4178300" y="4005263"/>
          <p14:tracePt t="22410" x="4165600" y="4005263"/>
          <p14:tracePt t="22473" x="4140200" y="4017963"/>
          <p14:tracePt t="22481" x="4090988" y="4017963"/>
          <p14:tracePt t="22494" x="4014788" y="4017963"/>
          <p14:tracePt t="22499" x="3965575" y="4017963"/>
          <p14:tracePt t="22561" x="3952875" y="4017963"/>
          <p14:tracePt t="22689" x="3940175" y="4029075"/>
          <p14:tracePt t="22697" x="3902075" y="4117975"/>
          <p14:tracePt t="22706" x="3878263" y="4167188"/>
          <p14:tracePt t="22713" x="3878263" y="4192588"/>
          <p14:tracePt t="22721" x="3852863" y="4205288"/>
          <p14:tracePt t="22729" x="3852863" y="4230688"/>
          <p14:tracePt t="22737" x="3852863" y="4241800"/>
          <p14:tracePt t="22937" x="3827463" y="4241800"/>
          <p14:tracePt t="22945" x="3790950" y="4279900"/>
          <p14:tracePt t="22953" x="3765550" y="4292600"/>
          <p14:tracePt t="22961" x="3714750" y="4318000"/>
          <p14:tracePt t="22969" x="3702050" y="4341813"/>
          <p14:tracePt t="22977" x="3702050" y="4354513"/>
          <p14:tracePt t="22985" x="3678238" y="4354513"/>
          <p14:tracePt t="23274" x="3665538" y="4354513"/>
          <p14:tracePt t="23633" x="3652838" y="4354513"/>
          <p14:tracePt t="23665" x="3627438" y="4354513"/>
          <p14:tracePt t="23945" x="3614738" y="4354513"/>
          <p14:tracePt t="24009" x="3602038" y="4354513"/>
          <p14:tracePt t="24233" x="3578225" y="4341813"/>
          <p14:tracePt t="24506" x="3565525" y="4341813"/>
          <p14:tracePt t="24521" x="3552825" y="4341813"/>
          <p14:tracePt t="24801" x="3540125" y="4341813"/>
          <p14:tracePt t="24810" x="3527425" y="4330700"/>
          <p14:tracePt t="25090" x="3502025" y="4330700"/>
          <p14:tracePt t="25361" x="3489325" y="4330700"/>
          <p14:tracePt t="25369" x="3478213" y="4330700"/>
          <p14:tracePt t="25377" x="3465513" y="4330700"/>
          <p14:tracePt t="25401" x="3465513" y="4318000"/>
          <p14:tracePt t="25649" x="3452813" y="4318000"/>
          <p14:tracePt t="25754" x="3452813" y="4305300"/>
          <p14:tracePt t="25953" x="3440113" y="4305300"/>
          <p14:tracePt t="25961" x="3440113" y="4318000"/>
          <p14:tracePt t="26081" x="3427413" y="4318000"/>
          <p14:tracePt t="26233" x="3402013" y="4318000"/>
          <p14:tracePt t="26513" x="3389313" y="4305300"/>
          <p14:tracePt t="26786" x="3389313" y="4292600"/>
          <p14:tracePt t="26793" x="3365500" y="4279900"/>
          <p14:tracePt t="27073" x="3352800" y="4279900"/>
          <p14:tracePt t="27081" x="3352800" y="4267200"/>
          <p14:tracePt t="27089" x="3340100" y="4267200"/>
          <p14:tracePt t="27353" x="3327400" y="4267200"/>
          <p14:tracePt t="27361" x="3314700" y="4267200"/>
          <p14:tracePt t="27642" x="3302000" y="4267200"/>
          <p14:tracePt t="27649" x="3289300" y="4267200"/>
          <p14:tracePt t="27953" x="3265488" y="4267200"/>
          <p14:tracePt t="28241" x="3265488" y="4254500"/>
          <p14:tracePt t="28249" x="3240088" y="4254500"/>
          <p14:tracePt t="28521" x="3227388" y="4241800"/>
          <p14:tracePt t="28577" x="3276600" y="4241800"/>
          <p14:tracePt t="28585" x="3565525" y="4192588"/>
          <p14:tracePt t="28593" x="3852863" y="4154488"/>
          <p14:tracePt t="28602" x="4103688" y="4129088"/>
          <p14:tracePt t="28611" x="4203700" y="4129088"/>
          <p14:tracePt t="28618" x="4327525" y="4129088"/>
          <p14:tracePt t="28627" x="4378325" y="4129088"/>
          <p14:tracePt t="28633" x="4427538" y="4129088"/>
          <p14:tracePt t="28644" x="4503738" y="4129088"/>
          <p14:tracePt t="28649" x="4578350" y="4129088"/>
          <p14:tracePt t="28658" x="4603750" y="4129088"/>
          <p14:tracePt t="28665" x="4627563" y="4129088"/>
          <p14:tracePt t="28673" x="4652963" y="4129088"/>
          <p14:tracePt t="28691" x="4703763" y="4117975"/>
          <p14:tracePt t="28697" x="4752975" y="4117975"/>
          <p14:tracePt t="28705" x="4791075" y="4117975"/>
          <p14:tracePt t="28713" x="4829175" y="4117975"/>
          <p14:tracePt t="28721" x="4840288" y="4117975"/>
          <p14:tracePt t="28729" x="4865688" y="4117975"/>
          <p14:tracePt t="28737" x="4916488" y="4117975"/>
          <p14:tracePt t="28745" x="4916488" y="4141788"/>
          <p14:tracePt t="28769" x="5029200" y="4141788"/>
          <p14:tracePt t="28778" x="5165725" y="4141788"/>
          <p14:tracePt t="28785" x="5303838" y="4154488"/>
          <p14:tracePt t="28794" x="5391150" y="4154488"/>
          <p14:tracePt t="28801" x="5441950" y="4154488"/>
          <p14:tracePt t="28811" x="5491163" y="4167188"/>
          <p14:tracePt t="28817" x="5565775" y="4179888"/>
          <p14:tracePt t="28826" x="5616575" y="4179888"/>
          <p14:tracePt t="28833" x="5641975" y="4192588"/>
          <p14:tracePt t="28843" x="5654675" y="4192588"/>
          <p14:tracePt t="28849" x="5665788" y="4192588"/>
          <p14:tracePt t="28865" x="5716588" y="4205288"/>
          <p14:tracePt t="28874" x="5842000" y="4230688"/>
          <p14:tracePt t="28881" x="5891213" y="4241800"/>
          <p14:tracePt t="28891" x="5991225" y="4254500"/>
          <p14:tracePt t="28897" x="6129338" y="4292600"/>
          <p14:tracePt t="28908" x="6216650" y="4318000"/>
          <p14:tracePt t="28914" x="6267450" y="4330700"/>
          <p14:tracePt t="28921" x="6354763" y="4341813"/>
          <p14:tracePt t="28929" x="6554788" y="4341813"/>
          <p14:tracePt t="28937" x="6704013" y="4341813"/>
          <p14:tracePt t="28945" x="6829425" y="4341813"/>
          <p14:tracePt t="28953" x="6929438" y="4341813"/>
          <p14:tracePt t="28961" x="7067550" y="4330700"/>
          <p14:tracePt t="28969" x="7118350" y="4318000"/>
          <p14:tracePt t="28978" x="7205663" y="4292600"/>
          <p14:tracePt t="28985" x="7280275" y="4279900"/>
          <p14:tracePt t="28994" x="7380288" y="4267200"/>
          <p14:tracePt t="29001" x="7467600" y="4254500"/>
          <p14:tracePt t="29010" x="7518400" y="4241800"/>
          <p14:tracePt t="29017" x="7542213" y="4241800"/>
          <p14:tracePt t="29026" x="7593013" y="4230688"/>
          <p14:tracePt t="29034" x="7631113" y="4230688"/>
          <p14:tracePt t="29045" x="7680325" y="4230688"/>
          <p14:tracePt t="29049" x="7754938" y="4230688"/>
          <p14:tracePt t="29058" x="7880350" y="4230688"/>
          <p14:tracePt t="29065" x="7967663" y="4241800"/>
          <p14:tracePt t="29075" x="8093075" y="4241800"/>
          <p14:tracePt t="29081" x="8167688" y="4254500"/>
          <p14:tracePt t="29091" x="8231188" y="4254500"/>
          <p14:tracePt t="29097" x="8280400" y="4254500"/>
          <p14:tracePt t="29105" x="8331200" y="4254500"/>
          <p14:tracePt t="29113" x="8356600" y="4254500"/>
          <p14:tracePt t="29121" x="8367713" y="4254500"/>
          <p14:tracePt t="29129" x="8393113" y="4254500"/>
          <p14:tracePt t="29185" x="8393113" y="4241800"/>
          <p14:tracePt t="29281" x="8405813" y="4241800"/>
          <p14:tracePt t="29292" x="8418513" y="4241800"/>
          <p14:tracePt t="29298" x="8431213" y="4241800"/>
          <p14:tracePt t="29305" x="8443913" y="4241800"/>
          <p14:tracePt t="29313" x="8456613" y="4241800"/>
          <p14:tracePt t="29329" x="8469313" y="4241800"/>
          <p14:tracePt t="29345" x="8493125" y="4241800"/>
          <p14:tracePt t="29353" x="8505825" y="4241800"/>
          <p14:tracePt t="29361" x="8518525" y="4241800"/>
          <p14:tracePt t="29369" x="8531225" y="4241800"/>
          <p14:tracePt t="29378" x="8543925" y="4241800"/>
          <p14:tracePt t="29393" x="8569325" y="4230688"/>
          <p14:tracePt t="29449" x="8580438" y="4230688"/>
          <p14:tracePt t="29465" x="8593138" y="4230688"/>
          <p14:tracePt t="29482" x="8605838" y="4230688"/>
          <p14:tracePt t="29497" x="8605838" y="4241800"/>
          <p14:tracePt t="29505" x="8631238" y="4241800"/>
          <p14:tracePt t="29537" x="8680450" y="4241800"/>
          <p14:tracePt t="29545" x="8705850" y="4254500"/>
          <p14:tracePt t="29553" x="8756650" y="4254500"/>
          <p14:tracePt t="29561" x="8780463" y="4254500"/>
          <p14:tracePt t="29569" x="8818563" y="4254500"/>
          <p14:tracePt t="29578" x="8856663" y="4254500"/>
          <p14:tracePt t="29586" x="8869363" y="4254500"/>
          <p14:tracePt t="29602" x="8882063" y="4254500"/>
          <p14:tracePt t="29611" x="8893175" y="4254500"/>
          <p14:tracePt t="29633" x="8905875" y="4254500"/>
          <p14:tracePt t="30009" x="8893175" y="4254500"/>
          <p14:tracePt t="30353" x="8882063" y="4254500"/>
          <p14:tracePt t="30369" x="8869363" y="4254500"/>
          <p14:tracePt t="30377" x="8793163" y="4279900"/>
          <p14:tracePt t="30386" x="8718550" y="4318000"/>
          <p14:tracePt t="30393" x="8656638" y="4354513"/>
          <p14:tracePt t="30401" x="8580438" y="4379913"/>
          <p14:tracePt t="30411" x="8493125" y="4430713"/>
          <p14:tracePt t="30418" x="8405813" y="4454525"/>
          <p14:tracePt t="30426" x="8343900" y="4505325"/>
          <p14:tracePt t="30433" x="8231188" y="4543425"/>
          <p14:tracePt t="30442" x="8156575" y="4579938"/>
          <p14:tracePt t="30449" x="8067675" y="4605338"/>
          <p14:tracePt t="30459" x="7980363" y="4630738"/>
          <p14:tracePt t="30465" x="7854950" y="4679950"/>
          <p14:tracePt t="30474" x="7731125" y="4718050"/>
          <p14:tracePt t="30481" x="7580313" y="4756150"/>
          <p14:tracePt t="30491" x="7454900" y="4805363"/>
          <p14:tracePt t="30497" x="7242175" y="4868863"/>
          <p14:tracePt t="30505" x="7067550" y="4918075"/>
          <p14:tracePt t="30513" x="6905625" y="4956175"/>
          <p14:tracePt t="30521" x="6905625" y="4968875"/>
          <p14:tracePt t="30529" x="6867525" y="4968875"/>
          <p14:tracePt t="30537" x="6816725" y="4981575"/>
          <p14:tracePt t="30545" x="6704013" y="5018088"/>
          <p14:tracePt t="30553" x="6592888" y="5081588"/>
          <p14:tracePt t="30561" x="6442075" y="5092700"/>
          <p14:tracePt t="30569" x="6316663" y="5118100"/>
          <p14:tracePt t="30577" x="6180138" y="5156200"/>
          <p14:tracePt t="30585" x="6091238" y="5181600"/>
          <p14:tracePt t="30594" x="5954713" y="5205413"/>
          <p14:tracePt t="30601" x="5903913" y="5230813"/>
          <p14:tracePt t="30610" x="5767388" y="5256213"/>
          <p14:tracePt t="30617" x="5691188" y="5268913"/>
          <p14:tracePt t="30626" x="5591175" y="5294313"/>
          <p14:tracePt t="30634" x="5478463" y="5294313"/>
          <p14:tracePt t="30645" x="5403850" y="5305425"/>
          <p14:tracePt t="30650" x="5265738" y="5318125"/>
          <p14:tracePt t="30661" x="5165725" y="5330825"/>
          <p14:tracePt t="30667" x="5103813" y="5343525"/>
          <p14:tracePt t="30676" x="4978400" y="5356225"/>
          <p14:tracePt t="30681" x="4929188" y="5368925"/>
          <p14:tracePt t="30691" x="4852988" y="5381625"/>
          <p14:tracePt t="30697" x="4840288" y="5394325"/>
          <p14:tracePt t="30705" x="4740275" y="5418138"/>
          <p14:tracePt t="30713" x="4703763" y="5418138"/>
          <p14:tracePt t="30729" x="4603750" y="5418138"/>
          <p14:tracePt t="30737" x="4565650" y="5418138"/>
          <p14:tracePt t="30745" x="4552950" y="5418138"/>
          <p14:tracePt t="30753" x="4527550" y="5430838"/>
          <p14:tracePt t="30762" x="4516438" y="5430838"/>
          <p14:tracePt t="30769" x="4491038" y="5443538"/>
          <p14:tracePt t="30777" x="4465638" y="5456238"/>
          <p14:tracePt t="30785" x="4403725" y="5468938"/>
          <p14:tracePt t="30794" x="4314825" y="5468938"/>
          <p14:tracePt t="30801" x="4240213" y="5494338"/>
          <p14:tracePt t="30810" x="4103688" y="5543550"/>
          <p14:tracePt t="30817" x="4002088" y="5581650"/>
          <p14:tracePt t="30826" x="3865563" y="5619750"/>
          <p14:tracePt t="30833" x="3778250" y="5630863"/>
          <p14:tracePt t="30842" x="3752850" y="5643563"/>
          <p14:tracePt t="30849" x="3702050" y="5656263"/>
          <p14:tracePt t="30859" x="3614738" y="5656263"/>
          <p14:tracePt t="30865" x="3552825" y="5681663"/>
          <p14:tracePt t="30875" x="3527425" y="5694363"/>
          <p14:tracePt t="30881" x="3478213" y="5719763"/>
          <p14:tracePt t="30891" x="3402013" y="5732463"/>
          <p14:tracePt t="30897" x="3352800" y="5743575"/>
          <p14:tracePt t="30906" x="3314700" y="5768975"/>
          <p14:tracePt t="30913" x="3252788" y="5794375"/>
          <p14:tracePt t="30921" x="3201988" y="5794375"/>
          <p14:tracePt t="30929" x="3140075" y="5832475"/>
          <p14:tracePt t="30937" x="3076575" y="5843588"/>
          <p14:tracePt t="30945" x="3027363" y="5856288"/>
          <p14:tracePt t="30953" x="3001963" y="5856288"/>
          <p14:tracePt t="30961" x="2976563" y="5881688"/>
          <p14:tracePt t="30969" x="2927350" y="5881688"/>
          <p14:tracePt t="30986" x="2914650" y="5881688"/>
          <p14:tracePt t="30993" x="2914650" y="5894388"/>
          <p14:tracePt t="31113" x="2927350" y="5894388"/>
          <p14:tracePt t="31121" x="2963863" y="5881688"/>
          <p14:tracePt t="31129" x="3065463" y="5868988"/>
          <p14:tracePt t="31137" x="3227388" y="5868988"/>
          <p14:tracePt t="31145" x="3376613" y="5868988"/>
          <p14:tracePt t="31153" x="3527425" y="5868988"/>
          <p14:tracePt t="31162" x="3665538" y="5868988"/>
          <p14:tracePt t="31170" x="3740150" y="5868988"/>
          <p14:tracePt t="31179" x="3814763" y="5881688"/>
          <p14:tracePt t="31186" x="3902075" y="5894388"/>
          <p14:tracePt t="31195" x="3952875" y="5919788"/>
          <p14:tracePt t="31201" x="4040188" y="5932488"/>
          <p14:tracePt t="31209" x="4152900" y="5945188"/>
          <p14:tracePt t="31217" x="4227513" y="5956300"/>
          <p14:tracePt t="31226" x="4303713" y="5956300"/>
          <p14:tracePt t="31233" x="4403725" y="5969000"/>
          <p14:tracePt t="31243" x="4478338" y="5981700"/>
          <p14:tracePt t="31249" x="4578350" y="5994400"/>
          <p14:tracePt t="31259" x="4665663" y="6007100"/>
          <p14:tracePt t="31265" x="4778375" y="6007100"/>
          <p14:tracePt t="31276" x="4878388" y="6019800"/>
          <p14:tracePt t="31281" x="4978400" y="6032500"/>
          <p14:tracePt t="31292" x="5003800" y="6032500"/>
          <p14:tracePt t="31298" x="5016500" y="6032500"/>
          <p14:tracePt t="31313" x="5029200" y="6032500"/>
          <p14:tracePt t="31321" x="5040313" y="6032500"/>
          <p14:tracePt t="31329" x="5065713" y="6032500"/>
          <p14:tracePt t="31337" x="5116513" y="6032500"/>
          <p14:tracePt t="31345" x="5191125" y="6056313"/>
          <p14:tracePt t="31353" x="5241925" y="6056313"/>
          <p14:tracePt t="31361" x="5341938" y="6069013"/>
          <p14:tracePt t="31369" x="5465763" y="6069013"/>
          <p14:tracePt t="31377" x="5578475" y="6069013"/>
          <p14:tracePt t="31385" x="5716588" y="6081713"/>
          <p14:tracePt t="31394" x="5829300" y="6081713"/>
          <p14:tracePt t="31401" x="5942013" y="6081713"/>
          <p14:tracePt t="31411" x="6016625" y="6081713"/>
          <p14:tracePt t="31417" x="6116638" y="6081713"/>
          <p14:tracePt t="31426" x="6203950" y="6081713"/>
          <p14:tracePt t="31433" x="6354763" y="6069013"/>
          <p14:tracePt t="31442" x="6480175" y="6045200"/>
          <p14:tracePt t="31449" x="6654800" y="6045200"/>
          <p14:tracePt t="31458" x="6767513" y="6032500"/>
          <p14:tracePt t="31465" x="6905625" y="6019800"/>
          <p14:tracePt t="31473" x="7042150" y="6019800"/>
          <p14:tracePt t="31481" x="7118350" y="6019800"/>
          <p14:tracePt t="31496" x="7205663" y="6019800"/>
          <p14:tracePt t="31498" x="7318375" y="6019800"/>
          <p14:tracePt t="31506" x="7442200" y="6019800"/>
          <p14:tracePt t="31513" x="7480300" y="6045200"/>
          <p14:tracePt t="31521" x="7531100" y="6056313"/>
          <p14:tracePt t="31529" x="7567613" y="6069013"/>
          <p14:tracePt t="31537" x="7631113" y="6069013"/>
          <p14:tracePt t="31545" x="7667625" y="6069013"/>
          <p14:tracePt t="31553" x="7718425" y="6069013"/>
          <p14:tracePt t="31561" x="7742238" y="6094413"/>
          <p14:tracePt t="31569" x="7805738" y="6094413"/>
          <p14:tracePt t="31578" x="7843838" y="6094413"/>
          <p14:tracePt t="31585" x="7867650" y="6094413"/>
          <p14:tracePt t="31593" x="7880350" y="6094413"/>
          <p14:tracePt t="31601" x="7905750" y="6081713"/>
          <p14:tracePt t="31610" x="7943850" y="6081713"/>
          <p14:tracePt t="31617" x="7980363" y="6069013"/>
          <p14:tracePt t="31626" x="7993063" y="6069013"/>
          <p14:tracePt t="31633" x="8031163" y="6056313"/>
          <p14:tracePt t="31642" x="8043863" y="6056313"/>
          <p14:tracePt t="31649" x="8067675" y="6056313"/>
          <p14:tracePt t="31659" x="8080375" y="6045200"/>
          <p14:tracePt t="31665" x="8105775" y="6045200"/>
          <p14:tracePt t="31675" x="8131175" y="6045200"/>
          <p14:tracePt t="31694" x="8156575" y="6019800"/>
          <p14:tracePt t="31713" x="8167688" y="6019800"/>
          <p14:tracePt t="31745" x="8193088" y="6007100"/>
          <p14:tracePt t="31753" x="8205788" y="5994400"/>
          <p14:tracePt t="31785" x="8218488" y="5994400"/>
          <p14:tracePt t="31969" x="8243888" y="5994400"/>
          <p14:tracePt t="31985" x="8243888" y="5981700"/>
          <p14:tracePt t="32042" x="8256588" y="5981700"/>
          <p14:tracePt t="32057" x="8267700" y="5981700"/>
          <p14:tracePt t="32073" x="8280400" y="5981700"/>
          <p14:tracePt t="32138" x="8293100" y="5981700"/>
          <p14:tracePt t="32553" x="8280400" y="5981700"/>
          <p14:tracePt t="32828" x="8256588" y="5994400"/>
          <p14:tracePt t="33106" x="8243888" y="5994400"/>
          <p14:tracePt t="33186" x="8231188" y="5994400"/>
          <p14:tracePt t="33274" x="8231188" y="6007100"/>
          <p14:tracePt t="33458" x="8205788" y="6007100"/>
          <p14:tracePt t="33474" x="8193088" y="6007100"/>
          <p14:tracePt t="33737" x="8180388" y="6007100"/>
          <p14:tracePt t="34025" x="8156575" y="6007100"/>
          <p14:tracePt t="34106" x="8156575" y="6019800"/>
          <p14:tracePt t="34305" x="8143875" y="6019800"/>
          <p14:tracePt t="34353" x="8018463" y="6007100"/>
          <p14:tracePt t="34361" x="7718425" y="5919788"/>
          <p14:tracePt t="34369" x="7392988" y="5843588"/>
          <p14:tracePt t="34379" x="7218363" y="5807075"/>
          <p14:tracePt t="34385" x="7067550" y="5781675"/>
          <p14:tracePt t="34395" x="6916738" y="5756275"/>
          <p14:tracePt t="34401" x="6780213" y="5707063"/>
          <p14:tracePt t="34411" x="6616700" y="5668963"/>
          <p14:tracePt t="34417" x="6516688" y="5630863"/>
          <p14:tracePt t="34427" x="6380163" y="5581650"/>
          <p14:tracePt t="34433" x="6329363" y="5568950"/>
          <p14:tracePt t="34441" x="6254750" y="5530850"/>
          <p14:tracePt t="34449" x="6167438" y="5494338"/>
          <p14:tracePt t="34457" x="6129338" y="5468938"/>
          <p14:tracePt t="34466" x="6091238" y="5456238"/>
          <p14:tracePt t="34476" x="6054725" y="5443538"/>
          <p14:tracePt t="34481" x="6029325" y="5418138"/>
          <p14:tracePt t="34489" x="5978525" y="5407025"/>
          <p14:tracePt t="34497" x="5903913" y="5381625"/>
          <p14:tracePt t="34506" x="5791200" y="5318125"/>
          <p14:tracePt t="34513" x="5703888" y="5281613"/>
          <p14:tracePt t="34521" x="5654675" y="5243513"/>
          <p14:tracePt t="34529" x="5603875" y="5205413"/>
          <p14:tracePt t="34537" x="5529263" y="5181600"/>
          <p14:tracePt t="34545" x="5491163" y="5168900"/>
          <p14:tracePt t="34553" x="5478463" y="5168900"/>
          <p14:tracePt t="34586" x="5454650" y="5156200"/>
          <p14:tracePt t="34617" x="5403850" y="5156200"/>
          <p14:tracePt t="34626" x="5278438" y="5143500"/>
          <p14:tracePt t="34633" x="5116513" y="5092700"/>
          <p14:tracePt t="34642" x="4978400" y="5030788"/>
          <p14:tracePt t="34649" x="4865688" y="4992688"/>
          <p14:tracePt t="34657" x="4778375" y="4956175"/>
          <p14:tracePt t="34665" x="4740275" y="4943475"/>
          <p14:tracePt t="34674" x="4716463" y="4943475"/>
          <p14:tracePt t="34737" x="4703763" y="4892675"/>
          <p14:tracePt t="34745" x="4703763" y="4856163"/>
          <p14:tracePt t="34753" x="4691063" y="4830763"/>
          <p14:tracePt t="34761" x="4691063" y="4805363"/>
          <p14:tracePt t="34769" x="4691063" y="4768850"/>
          <p14:tracePt t="34777" x="4678363" y="4718050"/>
          <p14:tracePt t="34785" x="4665663" y="4679950"/>
          <p14:tracePt t="34793" x="4652963" y="4643438"/>
          <p14:tracePt t="34801" x="4640263" y="4592638"/>
          <p14:tracePt t="34814" x="4627563" y="4530725"/>
          <p14:tracePt t="34818" x="4616450" y="4505325"/>
          <p14:tracePt t="34827" x="4603750" y="4454525"/>
          <p14:tracePt t="34833" x="4591050" y="4405313"/>
          <p14:tracePt t="34843" x="4578350" y="4341813"/>
          <p14:tracePt t="34849" x="4565650" y="4318000"/>
          <p14:tracePt t="34857" x="4565650" y="4279900"/>
          <p14:tracePt t="34865" x="4552950" y="4230688"/>
          <p14:tracePt t="34874" x="4552950" y="4192588"/>
          <p14:tracePt t="34881" x="4552950" y="4179888"/>
          <p14:tracePt t="34889" x="4552950" y="4105275"/>
          <p14:tracePt t="34897" x="4552950" y="4092575"/>
          <p14:tracePt t="34905" x="4552950" y="4041775"/>
          <p14:tracePt t="34913" x="4552950" y="4017963"/>
          <p14:tracePt t="34925" x="4552950" y="4005263"/>
          <p14:tracePt t="34930" x="4552950" y="3979863"/>
          <p14:tracePt t="34945" x="4552950" y="3967163"/>
          <p14:tracePt t="34962" x="4552950" y="3954463"/>
          <p14:tracePt t="34969" x="4552950" y="3941763"/>
          <p14:tracePt t="34978" x="4552950" y="3916363"/>
          <p14:tracePt t="34985" x="4540250" y="3892550"/>
          <p14:tracePt t="34994" x="4527550" y="3854450"/>
          <p14:tracePt t="35001" x="4527550" y="3816350"/>
          <p14:tracePt t="35011" x="4503738" y="3779838"/>
          <p14:tracePt t="35017" x="4478338" y="3754438"/>
          <p14:tracePt t="35026" x="4452938" y="3703638"/>
          <p14:tracePt t="35033" x="4416425" y="3692525"/>
          <p14:tracePt t="35042" x="4416425" y="3667125"/>
          <p14:tracePt t="35049" x="4378325" y="3616325"/>
          <p14:tracePt t="35057" x="4365625" y="3603625"/>
          <p14:tracePt t="35065" x="4340225" y="3590925"/>
          <p14:tracePt t="35074" x="4340225" y="3579813"/>
          <p14:tracePt t="35081" x="4314825" y="3567113"/>
          <p14:tracePt t="35089" x="4278313" y="3567113"/>
          <p14:tracePt t="35097" x="4252913" y="3554413"/>
          <p14:tracePt t="35105" x="4227513" y="3541713"/>
          <p14:tracePt t="35113" x="4178300" y="3529013"/>
          <p14:tracePt t="35121" x="4140200" y="3503613"/>
          <p14:tracePt t="35129" x="4114800" y="3454400"/>
          <p14:tracePt t="35137" x="4052888" y="3429000"/>
          <p14:tracePt t="35145" x="4002088" y="3403600"/>
          <p14:tracePt t="35153" x="3927475" y="3378200"/>
          <p14:tracePt t="35161" x="3878263" y="3354388"/>
          <p14:tracePt t="35169" x="3865563" y="3316288"/>
          <p14:tracePt t="35178" x="3852863" y="3278188"/>
          <p14:tracePt t="35185" x="3778250" y="3278188"/>
          <p14:tracePt t="35193" x="3714750" y="3267075"/>
          <p14:tracePt t="35201" x="3665538" y="3267075"/>
          <p14:tracePt t="35210" x="3652838" y="3254375"/>
          <p14:tracePt t="35217" x="3627438" y="3254375"/>
          <p14:tracePt t="35226" x="3614738" y="3241675"/>
          <p14:tracePt t="35233" x="3565525" y="3241675"/>
          <p14:tracePt t="35242" x="3527425" y="3228975"/>
          <p14:tracePt t="35249" x="3402013" y="3203575"/>
          <p14:tracePt t="35259" x="3365500" y="3190875"/>
          <p14:tracePt t="35265" x="3314700" y="3165475"/>
          <p14:tracePt t="35273" x="3265488" y="3141663"/>
          <p14:tracePt t="35281" x="3214688" y="3128963"/>
          <p14:tracePt t="35289" x="3152775" y="3116263"/>
          <p14:tracePt t="35297" x="3101975" y="3103563"/>
          <p14:tracePt t="35305" x="3052763" y="3090863"/>
          <p14:tracePt t="35313" x="2989263" y="3078163"/>
          <p14:tracePt t="35321" x="2940050" y="3078163"/>
          <p14:tracePt t="35329" x="2914650" y="3065463"/>
          <p14:tracePt t="35337" x="2863850" y="3065463"/>
          <p14:tracePt t="35345" x="2789238" y="3054350"/>
          <p14:tracePt t="35353" x="2727325" y="3054350"/>
          <p14:tracePt t="35362" x="2663825" y="3054350"/>
          <p14:tracePt t="35369" x="2540000" y="3054350"/>
          <p14:tracePt t="35377" x="2439988" y="3041650"/>
          <p14:tracePt t="35385" x="2376488" y="3041650"/>
          <p14:tracePt t="35401" x="2189163" y="3041650"/>
          <p14:tracePt t="35411" x="2138363" y="3041650"/>
          <p14:tracePt t="35417" x="2063750" y="3028950"/>
          <p14:tracePt t="35426" x="2014538" y="3028950"/>
          <p14:tracePt t="35433" x="1901825" y="3016250"/>
          <p14:tracePt t="35442" x="1838325" y="3003550"/>
          <p14:tracePt t="35450" x="1763713" y="3003550"/>
          <p14:tracePt t="35466" x="1576388" y="3003550"/>
          <p14:tracePt t="35474" x="1438275" y="3003550"/>
          <p14:tracePt t="35481" x="1325563" y="3016250"/>
          <p14:tracePt t="35489" x="1225550" y="3016250"/>
          <p14:tracePt t="35497" x="1125538" y="3028950"/>
          <p14:tracePt t="35505" x="1050925" y="3028950"/>
          <p14:tracePt t="35513" x="1000125" y="3028950"/>
          <p14:tracePt t="35521" x="963613" y="3028950"/>
          <p14:tracePt t="35529" x="950913" y="3028950"/>
          <p14:tracePt t="35537" x="887413" y="3041650"/>
          <p14:tracePt t="35545" x="850900" y="3054350"/>
          <p14:tracePt t="35553" x="763588" y="3078163"/>
          <p14:tracePt t="35561" x="700088" y="3103563"/>
          <p14:tracePt t="35569" x="663575" y="3154363"/>
          <p14:tracePt t="35578" x="563563" y="3190875"/>
          <p14:tracePt t="35585" x="450850" y="3254375"/>
          <p14:tracePt t="35595" x="374650" y="3303588"/>
          <p14:tracePt t="35601" x="261938" y="3378200"/>
          <p14:tracePt t="35610" x="212725" y="3454400"/>
          <p14:tracePt t="35617" x="138113" y="3479800"/>
          <p14:tracePt t="35626" x="100013" y="3516313"/>
          <p14:tracePt t="35633" x="61913" y="3567113"/>
          <p14:tracePt t="35642" x="0" y="3616325"/>
          <p14:tracePt t="35785" x="61913" y="4579938"/>
          <p14:tracePt t="35793" x="87313" y="4618038"/>
          <p14:tracePt t="35801" x="187325" y="4679950"/>
          <p14:tracePt t="35811" x="250825" y="4730750"/>
          <p14:tracePt t="35817" x="400050" y="4768850"/>
          <p14:tracePt t="35826" x="574675" y="4805363"/>
          <p14:tracePt t="35833" x="725488" y="4830763"/>
          <p14:tracePt t="35843" x="963613" y="4843463"/>
          <p14:tracePt t="35849" x="1163638" y="4843463"/>
          <p14:tracePt t="35858" x="1376363" y="4843463"/>
          <p14:tracePt t="35865" x="1538288" y="4830763"/>
          <p14:tracePt t="35874" x="1663700" y="4805363"/>
          <p14:tracePt t="35881" x="1751013" y="4779963"/>
          <p14:tracePt t="35889" x="1789113" y="4756150"/>
          <p14:tracePt t="35897" x="1863725" y="4692650"/>
          <p14:tracePt t="35905" x="1938338" y="4656138"/>
          <p14:tracePt t="35923" x="2076450" y="4530725"/>
          <p14:tracePt t="35929" x="2163763" y="4492625"/>
          <p14:tracePt t="35938" x="2238375" y="4443413"/>
          <p14:tracePt t="35945" x="2427288" y="4430713"/>
          <p14:tracePt t="35953" x="2527300" y="4392613"/>
          <p14:tracePt t="35962" x="2689225" y="4392613"/>
          <p14:tracePt t="35969" x="2840038" y="4367213"/>
          <p14:tracePt t="35977" x="2940050" y="4367213"/>
          <p14:tracePt t="35985" x="3027363" y="4367213"/>
          <p14:tracePt t="35994" x="3052763" y="4367213"/>
          <p14:tracePt t="36001" x="3089275" y="4367213"/>
          <p14:tracePt t="36010" x="3127375" y="4379913"/>
          <p14:tracePt t="36057" x="3140075" y="4379913"/>
          <p14:tracePt t="36065" x="3152775" y="4379913"/>
          <p14:tracePt t="36081" x="3165475" y="4379913"/>
          <p14:tracePt t="36097" x="3176588" y="4379913"/>
          <p14:tracePt t="36105" x="3201988" y="4367213"/>
          <p14:tracePt t="36113" x="3227388" y="4354513"/>
          <p14:tracePt t="36121" x="3252788" y="4341813"/>
          <p14:tracePt t="36129" x="3276600" y="4330700"/>
          <p14:tracePt t="36137" x="3302000" y="4292600"/>
          <p14:tracePt t="36146" x="3376613" y="4241800"/>
          <p14:tracePt t="36153" x="3427413" y="4179888"/>
          <p14:tracePt t="36161" x="3502025" y="4129088"/>
          <p14:tracePt t="36169" x="3565525" y="4079875"/>
          <p14:tracePt t="36178" x="3640138" y="4029075"/>
          <p14:tracePt t="36187" x="3640138" y="4005263"/>
          <p14:tracePt t="36197" x="3678238" y="3979863"/>
          <p14:tracePt t="36203" x="3702050" y="3954463"/>
          <p14:tracePt t="36218" x="3714750" y="3941763"/>
          <p14:tracePt t="36227" x="3727450" y="3941763"/>
          <p14:tracePt t="36249" x="3752850" y="3929063"/>
          <p14:tracePt t="36257" x="3827463" y="3916363"/>
          <p14:tracePt t="36265" x="3927475" y="3905250"/>
          <p14:tracePt t="36274" x="4127500" y="3905250"/>
          <p14:tracePt t="36281" x="4378325" y="3905250"/>
          <p14:tracePt t="36289" x="4865688" y="3941763"/>
          <p14:tracePt t="36297" x="5378450" y="3954463"/>
          <p14:tracePt t="36305" x="5891213" y="4005263"/>
          <p14:tracePt t="36313" x="6016625" y="4029075"/>
          <p14:tracePt t="36321" x="6367463" y="4067175"/>
          <p14:tracePt t="36329" x="6792913" y="4105275"/>
          <p14:tracePt t="36338" x="7180263" y="4129088"/>
          <p14:tracePt t="36345" x="7392988" y="4141788"/>
          <p14:tracePt t="36353" x="7518400" y="4141788"/>
          <p14:tracePt t="36361" x="7631113" y="4141788"/>
          <p14:tracePt t="36369" x="7654925" y="4129088"/>
          <p14:tracePt t="36377" x="7731125" y="4129088"/>
          <p14:tracePt t="36385" x="7780338" y="4117975"/>
          <p14:tracePt t="36393" x="7831138" y="4092575"/>
          <p14:tracePt t="36401" x="7943850" y="4092575"/>
          <p14:tracePt t="36410" x="8043863" y="4067175"/>
          <p14:tracePt t="36417" x="8180388" y="4041775"/>
          <p14:tracePt t="36426" x="8367713" y="4029075"/>
          <p14:tracePt t="36433" x="8543925" y="4017963"/>
          <p14:tracePt t="36442" x="8731250" y="3979863"/>
          <p14:tracePt t="36449" x="8882063" y="3954463"/>
          <p14:tracePt t="36459" x="9118600" y="3929063"/>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Kruskal’s</a:t>
            </a:r>
            <a:r>
              <a:rPr lang="en-US" dirty="0"/>
              <a:t> Algorithm, Pseudocode (</a:t>
            </a:r>
            <a:r>
              <a:rPr lang="el-GR" dirty="0"/>
              <a:t>Δ</a:t>
            </a:r>
            <a:r>
              <a:rPr lang="en-US" dirty="0"/>
              <a:t>)</a:t>
            </a:r>
          </a:p>
        </p:txBody>
      </p:sp>
      <p:sp>
        <p:nvSpPr>
          <p:cNvPr id="3" name="Content Placeholder 2"/>
          <p:cNvSpPr>
            <a:spLocks noGrp="1"/>
          </p:cNvSpPr>
          <p:nvPr>
            <p:ph idx="1"/>
          </p:nvPr>
        </p:nvSpPr>
        <p:spPr>
          <a:xfrm>
            <a:off x="152400" y="1295400"/>
            <a:ext cx="8763000" cy="4830763"/>
          </a:xfrm>
        </p:spPr>
        <p:txBody>
          <a:bodyPr>
            <a:normAutofit/>
          </a:bodyPr>
          <a:lstStyle/>
          <a:p>
            <a:pPr marL="0" indent="0">
              <a:buNone/>
            </a:pPr>
            <a:r>
              <a:rPr lang="en-US" sz="2400" dirty="0" err="1">
                <a:latin typeface="Courier New" panose="02070309020205020404" pitchFamily="49" charset="0"/>
                <a:cs typeface="Courier New" panose="02070309020205020404" pitchFamily="49" charset="0"/>
              </a:rPr>
              <a:t>MST_Kruskal</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G,w</a:t>
            </a:r>
            <a:r>
              <a:rPr lang="en-US" sz="2400" dirty="0">
                <a:latin typeface="Courier New" panose="02070309020205020404" pitchFamily="49" charset="0"/>
                <a:cs typeface="Courier New" panose="02070309020205020404" pitchFamily="49" charset="0"/>
              </a:rPr>
              <a:t>)</a:t>
            </a:r>
          </a:p>
          <a:p>
            <a:pPr marL="0" indent="0">
              <a:buNone/>
            </a:pPr>
            <a:r>
              <a:rPr lang="en-US" sz="2400" dirty="0">
                <a:latin typeface="Courier New" panose="02070309020205020404" pitchFamily="49" charset="0"/>
                <a:cs typeface="Courier New" panose="02070309020205020404" pitchFamily="49" charset="0"/>
              </a:rPr>
              <a:t>  A = </a:t>
            </a:r>
            <a:r>
              <a:rPr lang="en-US" sz="2400" dirty="0">
                <a:latin typeface="Courier New" panose="02070309020205020404" pitchFamily="49" charset="0"/>
                <a:cs typeface="Courier New" panose="02070309020205020404" pitchFamily="49" charset="0"/>
                <a:sym typeface="Symbol"/>
              </a:rPr>
              <a:t>  // A is the MST</a:t>
            </a:r>
          </a:p>
          <a:p>
            <a:pPr marL="0" indent="0">
              <a:buNone/>
            </a:pPr>
            <a:r>
              <a:rPr lang="en-US" sz="2400" dirty="0">
                <a:latin typeface="Courier New" panose="02070309020205020404" pitchFamily="49" charset="0"/>
                <a:cs typeface="Courier New" panose="02070309020205020404" pitchFamily="49" charset="0"/>
                <a:sym typeface="Symbol"/>
              </a:rPr>
              <a:t>  for each vertex v  G.V </a:t>
            </a:r>
            <a:r>
              <a:rPr lang="en-US" sz="2400" i="1" dirty="0">
                <a:solidFill>
                  <a:srgbClr val="FF0000"/>
                </a:solidFill>
                <a:latin typeface="Times New Roman" panose="02020603050405020304" pitchFamily="18" charset="0"/>
                <a:cs typeface="Times New Roman" panose="02020603050405020304" pitchFamily="18" charset="0"/>
                <a:sym typeface="Symbol"/>
              </a:rPr>
              <a:t>// O(V)</a:t>
            </a:r>
          </a:p>
          <a:p>
            <a:pPr marL="0" indent="0">
              <a:buNone/>
            </a:pPr>
            <a:r>
              <a:rPr lang="en-US" sz="2400" dirty="0">
                <a:latin typeface="Courier New" panose="02070309020205020404" pitchFamily="49" charset="0"/>
                <a:cs typeface="Courier New" panose="02070309020205020404" pitchFamily="49" charset="0"/>
                <a:sym typeface="Symbol"/>
              </a:rPr>
              <a:t>    make v a set of one vertex</a:t>
            </a:r>
          </a:p>
          <a:p>
            <a:pPr marL="0" indent="0">
              <a:buNone/>
            </a:pPr>
            <a:r>
              <a:rPr lang="en-US" sz="2400" dirty="0">
                <a:latin typeface="Courier New" panose="02070309020205020404" pitchFamily="49" charset="0"/>
                <a:cs typeface="Courier New" panose="02070309020205020404" pitchFamily="49" charset="0"/>
                <a:sym typeface="Symbol"/>
              </a:rPr>
              <a:t>  sort edges of G.E, light  heavy </a:t>
            </a:r>
            <a:r>
              <a:rPr lang="en-US" sz="2400" i="1" dirty="0">
                <a:solidFill>
                  <a:srgbClr val="FF0000"/>
                </a:solidFill>
                <a:latin typeface="Times New Roman" panose="02020603050405020304" pitchFamily="18" charset="0"/>
                <a:cs typeface="Times New Roman" panose="02020603050405020304" pitchFamily="18" charset="0"/>
                <a:sym typeface="Symbol"/>
              </a:rPr>
              <a:t>// O(E </a:t>
            </a:r>
            <a:r>
              <a:rPr lang="en-US" sz="2400" i="1" dirty="0" err="1">
                <a:solidFill>
                  <a:srgbClr val="FF0000"/>
                </a:solidFill>
                <a:latin typeface="Times New Roman" panose="02020603050405020304" pitchFamily="18" charset="0"/>
                <a:cs typeface="Times New Roman" panose="02020603050405020304" pitchFamily="18" charset="0"/>
                <a:sym typeface="Symbol"/>
              </a:rPr>
              <a:t>lg</a:t>
            </a:r>
            <a:r>
              <a:rPr lang="en-US" sz="2400" i="1" dirty="0">
                <a:solidFill>
                  <a:srgbClr val="FF0000"/>
                </a:solidFill>
                <a:latin typeface="Times New Roman" panose="02020603050405020304" pitchFamily="18" charset="0"/>
                <a:cs typeface="Times New Roman" panose="02020603050405020304" pitchFamily="18" charset="0"/>
                <a:sym typeface="Symbol"/>
              </a:rPr>
              <a:t> E)</a:t>
            </a:r>
            <a:endParaRPr lang="en-US" sz="2400" dirty="0">
              <a:latin typeface="Courier New" panose="02070309020205020404" pitchFamily="49" charset="0"/>
              <a:cs typeface="Courier New" panose="02070309020205020404" pitchFamily="49" charset="0"/>
              <a:sym typeface="Symbol"/>
            </a:endParaRPr>
          </a:p>
          <a:p>
            <a:pPr marL="0" indent="0">
              <a:buNone/>
            </a:pPr>
            <a:r>
              <a:rPr lang="en-US" sz="2400" dirty="0">
                <a:latin typeface="Courier New" panose="02070309020205020404" pitchFamily="49" charset="0"/>
                <a:cs typeface="Courier New" panose="02070309020205020404" pitchFamily="49" charset="0"/>
                <a:sym typeface="Symbol"/>
              </a:rPr>
              <a:t>  for each edge (</a:t>
            </a:r>
            <a:r>
              <a:rPr lang="en-US" sz="2400" dirty="0" err="1">
                <a:latin typeface="Courier New" panose="02070309020205020404" pitchFamily="49" charset="0"/>
                <a:cs typeface="Courier New" panose="02070309020205020404" pitchFamily="49" charset="0"/>
                <a:sym typeface="Symbol"/>
              </a:rPr>
              <a:t>u,v</a:t>
            </a:r>
            <a:r>
              <a:rPr lang="en-US" sz="2400" dirty="0">
                <a:latin typeface="Courier New" panose="02070309020205020404" pitchFamily="49" charset="0"/>
                <a:cs typeface="Courier New" panose="02070309020205020404" pitchFamily="49" charset="0"/>
                <a:sym typeface="Symbol"/>
              </a:rPr>
              <a:t>)  G.E, light  heavy</a:t>
            </a:r>
          </a:p>
          <a:p>
            <a:pPr marL="0" indent="0">
              <a:buNone/>
            </a:pPr>
            <a:r>
              <a:rPr lang="en-US" sz="2400" dirty="0">
                <a:latin typeface="Courier New" panose="02070309020205020404" pitchFamily="49" charset="0"/>
                <a:cs typeface="Courier New" panose="02070309020205020404" pitchFamily="49" charset="0"/>
                <a:sym typeface="Symbol"/>
              </a:rPr>
              <a:t>    if u and v are in different sets</a:t>
            </a:r>
          </a:p>
          <a:p>
            <a:pPr marL="0" indent="0">
              <a:buNone/>
            </a:pPr>
            <a:r>
              <a:rPr lang="en-US" sz="2400" dirty="0">
                <a:latin typeface="Courier New" panose="02070309020205020404" pitchFamily="49" charset="0"/>
                <a:cs typeface="Courier New" panose="02070309020205020404" pitchFamily="49" charset="0"/>
                <a:sym typeface="Symbol"/>
              </a:rPr>
              <a:t>      A = A  (</a:t>
            </a:r>
            <a:r>
              <a:rPr lang="en-US" sz="2400" dirty="0" err="1">
                <a:latin typeface="Courier New" panose="02070309020205020404" pitchFamily="49" charset="0"/>
                <a:cs typeface="Courier New" panose="02070309020205020404" pitchFamily="49" charset="0"/>
                <a:sym typeface="Symbol"/>
              </a:rPr>
              <a:t>u,v</a:t>
            </a:r>
            <a:r>
              <a:rPr lang="en-US" sz="2400" dirty="0">
                <a:latin typeface="Courier New" panose="02070309020205020404" pitchFamily="49" charset="0"/>
                <a:cs typeface="Courier New" panose="02070309020205020404" pitchFamily="49" charset="0"/>
                <a:sym typeface="Symbol"/>
              </a:rPr>
              <a:t>) </a:t>
            </a:r>
            <a:r>
              <a:rPr lang="en-US" sz="2400" i="1" dirty="0">
                <a:solidFill>
                  <a:srgbClr val="FF0000"/>
                </a:solidFill>
                <a:latin typeface="Times New Roman" panose="02020603050405020304" pitchFamily="18" charset="0"/>
                <a:cs typeface="Times New Roman" panose="02020603050405020304" pitchFamily="18" charset="0"/>
                <a:sym typeface="Symbol"/>
              </a:rPr>
              <a:t>// For loop faster than O(E </a:t>
            </a:r>
            <a:r>
              <a:rPr lang="en-US" sz="2400" i="1" dirty="0" err="1">
                <a:solidFill>
                  <a:srgbClr val="FF0000"/>
                </a:solidFill>
                <a:latin typeface="Times New Roman" panose="02020603050405020304" pitchFamily="18" charset="0"/>
                <a:cs typeface="Times New Roman" panose="02020603050405020304" pitchFamily="18" charset="0"/>
                <a:sym typeface="Symbol"/>
              </a:rPr>
              <a:t>lg</a:t>
            </a:r>
            <a:r>
              <a:rPr lang="en-US" sz="2400" i="1" dirty="0">
                <a:solidFill>
                  <a:srgbClr val="FF0000"/>
                </a:solidFill>
                <a:latin typeface="Times New Roman" panose="02020603050405020304" pitchFamily="18" charset="0"/>
                <a:cs typeface="Times New Roman" panose="02020603050405020304" pitchFamily="18" charset="0"/>
                <a:sym typeface="Symbol"/>
              </a:rPr>
              <a:t> E)</a:t>
            </a:r>
            <a:endParaRPr lang="en-US" sz="2400" dirty="0">
              <a:latin typeface="Courier New" panose="02070309020205020404" pitchFamily="49" charset="0"/>
              <a:cs typeface="Courier New" panose="02070309020205020404" pitchFamily="49" charset="0"/>
              <a:sym typeface="Symbol"/>
            </a:endParaRPr>
          </a:p>
          <a:p>
            <a:pPr marL="0" indent="0">
              <a:buNone/>
            </a:pPr>
            <a:r>
              <a:rPr lang="en-US" sz="2400" dirty="0">
                <a:latin typeface="Courier New" panose="02070309020205020404" pitchFamily="49" charset="0"/>
                <a:cs typeface="Courier New" panose="02070309020205020404" pitchFamily="49" charset="0"/>
                <a:sym typeface="Symbol"/>
              </a:rPr>
              <a:t>      merge sets containing u and v into one</a:t>
            </a:r>
          </a:p>
          <a:p>
            <a:pPr marL="0" indent="0">
              <a:buNone/>
            </a:pPr>
            <a:r>
              <a:rPr lang="en-US" sz="2400" dirty="0">
                <a:latin typeface="Courier New" panose="02070309020205020404" pitchFamily="49" charset="0"/>
                <a:cs typeface="Courier New" panose="02070309020205020404" pitchFamily="49" charset="0"/>
                <a:sym typeface="Symbol"/>
              </a:rPr>
              <a:t>  return A</a:t>
            </a:r>
          </a:p>
          <a:p>
            <a:pPr marL="0" indent="0">
              <a:buNone/>
            </a:pPr>
            <a:endParaRPr lang="en-US" sz="2400" dirty="0">
              <a:latin typeface="Courier New" panose="02070309020205020404" pitchFamily="49" charset="0"/>
              <a:cs typeface="Courier New" panose="02070309020205020404" pitchFamily="49" charset="0"/>
            </a:endParaRPr>
          </a:p>
        </p:txBody>
      </p:sp>
      <p:pic>
        <p:nvPicPr>
          <p:cNvPr id="4" name="Audio 3">
            <a:hlinkClick r:id="" action="ppaction://media"/>
            <a:extLst>
              <a:ext uri="{FF2B5EF4-FFF2-40B4-BE49-F238E27FC236}">
                <a16:creationId xmlns:a16="http://schemas.microsoft.com/office/drawing/2014/main" id="{1030625E-82C0-471C-BD5F-0C25BD3BF8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07116320"/>
      </p:ext>
    </p:extLst>
  </p:cSld>
  <p:clrMapOvr>
    <a:masterClrMapping/>
  </p:clrMapOvr>
  <mc:AlternateContent xmlns:mc="http://schemas.openxmlformats.org/markup-compatibility/2006" xmlns:p14="http://schemas.microsoft.com/office/powerpoint/2010/main">
    <mc:Choice Requires="p14">
      <p:transition spd="slow" p14:dur="2000" advTm="68837"/>
    </mc:Choice>
    <mc:Fallback xmlns="">
      <p:transition spd="slow" advTm="68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741" x="8205788" y="3090863"/>
          <p14:tracePt t="747" x="7780338" y="3041650"/>
          <p14:tracePt t="756" x="7580313" y="2978150"/>
          <p14:tracePt t="763" x="7318375" y="2952750"/>
          <p14:tracePt t="771" x="7042150" y="2852738"/>
          <p14:tracePt t="779" x="6905625" y="2828925"/>
          <p14:tracePt t="789" x="6854825" y="2803525"/>
          <p14:tracePt t="795" x="6842125" y="2803525"/>
          <p14:tracePt t="892" x="6829425" y="2803525"/>
          <p14:tracePt t="909" x="6829425" y="2790825"/>
          <p14:tracePt t="1051" x="6816725" y="2778125"/>
          <p14:tracePt t="1060" x="6816725" y="2728913"/>
          <p14:tracePt t="1067" x="6805613" y="2703513"/>
          <p14:tracePt t="1075" x="6792913" y="2703513"/>
          <p14:tracePt t="1083" x="6792913" y="2690813"/>
          <p14:tracePt t="1091" x="6792913" y="2678113"/>
          <p14:tracePt t="1099" x="6792913" y="2665413"/>
          <p14:tracePt t="1163" x="6792913" y="2652713"/>
          <p14:tracePt t="1171" x="6780213" y="2652713"/>
          <p14:tracePt t="1603" x="6780213" y="2640013"/>
          <p14:tracePt t="1643" x="6767513" y="2640013"/>
          <p14:tracePt t="3923" x="6754813" y="2640013"/>
          <p14:tracePt t="3931" x="6716713" y="2640013"/>
          <p14:tracePt t="3941" x="6667500" y="2640013"/>
          <p14:tracePt t="3947" x="6654800" y="2640013"/>
          <p14:tracePt t="3955" x="6604000" y="2627313"/>
          <p14:tracePt t="3963" x="6429375" y="2552700"/>
          <p14:tracePt t="3972" x="6142038" y="2465388"/>
          <p14:tracePt t="3979" x="5929313" y="2378075"/>
          <p14:tracePt t="3989" x="5716588" y="2314575"/>
          <p14:tracePt t="3996" x="5565775" y="2227263"/>
          <p14:tracePt t="4003" x="5403850" y="2139950"/>
          <p14:tracePt t="4011" x="5153025" y="2052638"/>
          <p14:tracePt t="4019" x="5003800" y="2001838"/>
          <p14:tracePt t="4027" x="4891088" y="1939925"/>
          <p14:tracePt t="4035" x="4765675" y="1901825"/>
          <p14:tracePt t="4044" x="4652963" y="1865313"/>
          <p14:tracePt t="4051" x="4578350" y="1839913"/>
          <p14:tracePt t="4060" x="4452938" y="1801813"/>
          <p14:tracePt t="4067" x="4365625" y="1776413"/>
          <p14:tracePt t="4077" x="4265613" y="1776413"/>
          <p14:tracePt t="4083" x="4165600" y="1752600"/>
          <p14:tracePt t="4093" x="4090988" y="1714500"/>
          <p14:tracePt t="4099" x="4040188" y="1714500"/>
          <p14:tracePt t="4108" x="4002088" y="1714500"/>
          <p14:tracePt t="4115" x="3978275" y="1701800"/>
          <p14:tracePt t="4124" x="3940175" y="1701800"/>
          <p14:tracePt t="4131" x="3902075" y="1701800"/>
          <p14:tracePt t="4141" x="3890963" y="1701800"/>
          <p14:tracePt t="4227" x="3890963" y="1689100"/>
          <p14:tracePt t="4260" x="3865563" y="1689100"/>
          <p14:tracePt t="4267" x="3840163" y="1689100"/>
          <p14:tracePt t="4276" x="3765550" y="1689100"/>
          <p14:tracePt t="4283" x="3678238" y="1689100"/>
          <p14:tracePt t="4299" x="3665538" y="1689100"/>
          <p14:tracePt t="4347" x="3640138" y="1689100"/>
          <p14:tracePt t="4357" x="3602038" y="1689100"/>
          <p14:tracePt t="4363" x="3552825" y="1689100"/>
          <p14:tracePt t="4371" x="3514725" y="1676400"/>
          <p14:tracePt t="4379" x="3502025" y="1676400"/>
          <p14:tracePt t="4395" x="3478213" y="1676400"/>
          <p14:tracePt t="4403" x="3452813" y="1676400"/>
          <p14:tracePt t="4411" x="3376613" y="1676400"/>
          <p14:tracePt t="4419" x="3340100" y="1676400"/>
          <p14:tracePt t="4427" x="3314700" y="1676400"/>
          <p14:tracePt t="4435" x="3302000" y="1663700"/>
          <p14:tracePt t="4444" x="3289300" y="1663700"/>
          <p14:tracePt t="4467" x="3276600" y="1663700"/>
          <p14:tracePt t="4523" x="3240088" y="1663700"/>
          <p14:tracePt t="4531" x="3201988" y="1663700"/>
          <p14:tracePt t="4541" x="3176588" y="1663700"/>
          <p14:tracePt t="4547" x="3140075" y="1663700"/>
          <p14:tracePt t="4556" x="3101975" y="1663700"/>
          <p14:tracePt t="4563" x="3052763" y="1676400"/>
          <p14:tracePt t="4571" x="3014663" y="1689100"/>
          <p14:tracePt t="4579" x="2976563" y="1701800"/>
          <p14:tracePt t="4590" x="2914650" y="1714500"/>
          <p14:tracePt t="4595" x="2876550" y="1714500"/>
          <p14:tracePt t="4603" x="2852738" y="1727200"/>
          <p14:tracePt t="4611" x="2827338" y="1727200"/>
          <p14:tracePt t="4627" x="2814638" y="1739900"/>
          <p14:tracePt t="4643" x="2801938" y="1739900"/>
          <p14:tracePt t="4667" x="2789238" y="1739900"/>
          <p14:tracePt t="4675" x="2763838" y="1752600"/>
          <p14:tracePt t="4683" x="2740025" y="1776413"/>
          <p14:tracePt t="4691" x="2689225" y="1776413"/>
          <p14:tracePt t="4699" x="2689225" y="1789113"/>
          <p14:tracePt t="4708" x="2676525" y="1789113"/>
          <p14:tracePt t="4715" x="2663825" y="1789113"/>
          <p14:tracePt t="4851" x="2627313" y="1789113"/>
          <p14:tracePt t="4860" x="2614613" y="1789113"/>
          <p14:tracePt t="4867" x="2601913" y="1789113"/>
          <p14:tracePt t="4908" x="2589213" y="1789113"/>
          <p14:tracePt t="4916" x="2576513" y="1776413"/>
          <p14:tracePt t="4926" x="2551113" y="1765300"/>
          <p14:tracePt t="4931" x="2540000" y="1752600"/>
          <p14:tracePt t="4940" x="2514600" y="1739900"/>
          <p14:tracePt t="4947" x="2501900" y="1739900"/>
          <p14:tracePt t="4958" x="2501900" y="1727200"/>
          <p14:tracePt t="4963" x="2489200" y="1727200"/>
          <p14:tracePt t="4972" x="2476500" y="1714500"/>
          <p14:tracePt t="5083" x="2463800" y="1714500"/>
          <p14:tracePt t="5099" x="2451100" y="1714500"/>
          <p14:tracePt t="5595" x="2439988" y="1714500"/>
          <p14:tracePt t="5619" x="2414588" y="1714500"/>
          <p14:tracePt t="5915" x="2439988" y="1714500"/>
          <p14:tracePt t="5927" x="2463800" y="1714500"/>
          <p14:tracePt t="5931" x="2476500" y="1714500"/>
          <p14:tracePt t="5947" x="2489200" y="1714500"/>
          <p14:tracePt t="5956" x="2514600" y="1714500"/>
          <p14:tracePt t="5963" x="2540000" y="1714500"/>
          <p14:tracePt t="5979" x="2551113" y="1714500"/>
          <p14:tracePt t="6019" x="2563813" y="1714500"/>
          <p14:tracePt t="6491" x="2589213" y="1714500"/>
          <p14:tracePt t="6499" x="2601913" y="1714500"/>
          <p14:tracePt t="6515" x="2627313" y="1714500"/>
          <p14:tracePt t="6531" x="2640013" y="1714500"/>
          <p14:tracePt t="6541" x="2651125" y="1727200"/>
          <p14:tracePt t="6547" x="2676525" y="1727200"/>
          <p14:tracePt t="6555" x="2689225" y="1727200"/>
          <p14:tracePt t="6563" x="2714625" y="1739900"/>
          <p14:tracePt t="6619" x="2727325" y="1739900"/>
          <p14:tracePt t="6651" x="2740025" y="1739900"/>
          <p14:tracePt t="6667" x="2763838" y="1739900"/>
          <p14:tracePt t="6675" x="2801938" y="1739900"/>
          <p14:tracePt t="6683" x="2814638" y="1739900"/>
          <p14:tracePt t="6691" x="2827338" y="1739900"/>
          <p14:tracePt t="6699" x="2840038" y="1739900"/>
          <p14:tracePt t="6715" x="2852738" y="1739900"/>
          <p14:tracePt t="6731" x="2863850" y="1739900"/>
          <p14:tracePt t="6747" x="2876550" y="1739900"/>
          <p14:tracePt t="6779" x="2889250" y="1739900"/>
          <p14:tracePt t="6803" x="2914650" y="1739900"/>
          <p14:tracePt t="7075" x="2927350" y="1739900"/>
          <p14:tracePt t="7203" x="2901950" y="1739900"/>
          <p14:tracePt t="7283" x="2889250" y="1739900"/>
          <p14:tracePt t="7564" x="2876550" y="1739900"/>
          <p14:tracePt t="7611" x="2863850" y="1739900"/>
          <p14:tracePt t="7963" x="2827338" y="1739900"/>
          <p14:tracePt t="8140" x="2876550" y="1739900"/>
          <p14:tracePt t="8147" x="2901950" y="1739900"/>
          <p14:tracePt t="8157" x="2914650" y="1739900"/>
          <p14:tracePt t="8172" x="2927350" y="1739900"/>
          <p14:tracePt t="8179" x="2940050" y="1739900"/>
          <p14:tracePt t="8723" x="2940050" y="1701800"/>
          <p14:tracePt t="8731" x="2963863" y="1689100"/>
          <p14:tracePt t="8756" x="2963863" y="1676400"/>
          <p14:tracePt t="8867" x="2963863" y="1652588"/>
          <p14:tracePt t="8876" x="2989263" y="1652588"/>
          <p14:tracePt t="8883" x="3001963" y="1627188"/>
          <p14:tracePt t="8899" x="3001963" y="1614488"/>
          <p14:tracePt t="8909" x="3040063" y="1576388"/>
          <p14:tracePt t="8925" x="3040063" y="1563688"/>
          <p14:tracePt t="8972" x="3052763" y="1563688"/>
          <p14:tracePt t="9115" x="3065463" y="1563688"/>
          <p14:tracePt t="9125" x="3089275" y="1576388"/>
          <p14:tracePt t="9155" x="3101975" y="1589088"/>
          <p14:tracePt t="9163" x="3114675" y="1589088"/>
          <p14:tracePt t="9172" x="3127375" y="1614488"/>
          <p14:tracePt t="9187" x="3127375" y="1627188"/>
          <p14:tracePt t="9195" x="3140075" y="1652588"/>
          <p14:tracePt t="9267" x="3140075" y="1663700"/>
          <p14:tracePt t="9299" x="3140075" y="1676400"/>
          <p14:tracePt t="9308" x="3140075" y="1689100"/>
          <p14:tracePt t="9318" x="3140075" y="1701800"/>
          <p14:tracePt t="9324" x="3140075" y="1714500"/>
          <p14:tracePt t="9341" x="3114675" y="1727200"/>
          <p14:tracePt t="9347" x="3114675" y="1739900"/>
          <p14:tracePt t="9357" x="3089275" y="1752600"/>
          <p14:tracePt t="9363" x="3065463" y="1765300"/>
          <p14:tracePt t="9372" x="3027363" y="1776413"/>
          <p14:tracePt t="9380" x="3014663" y="1789113"/>
          <p14:tracePt t="9387" x="2976563" y="1801813"/>
          <p14:tracePt t="9395" x="2952750" y="1827213"/>
          <p14:tracePt t="9404" x="2901950" y="1827213"/>
          <p14:tracePt t="9412" x="2852738" y="1852613"/>
          <p14:tracePt t="9419" x="2814638" y="1865313"/>
          <p14:tracePt t="9427" x="2763838" y="1876425"/>
          <p14:tracePt t="9435" x="2740025" y="1876425"/>
          <p14:tracePt t="9443" x="2676525" y="1889125"/>
          <p14:tracePt t="9451" x="2640013" y="1901825"/>
          <p14:tracePt t="9460" x="2614613" y="1914525"/>
          <p14:tracePt t="9476" x="2589213" y="1927225"/>
          <p14:tracePt t="9483" x="2540000" y="1927225"/>
          <p14:tracePt t="9492" x="2489200" y="1927225"/>
          <p14:tracePt t="9499" x="2414588" y="1939925"/>
          <p14:tracePt t="9508" x="2227263" y="1939925"/>
          <p14:tracePt t="9516" x="2089150" y="1939925"/>
          <p14:tracePt t="9524" x="1951038" y="1939925"/>
          <p14:tracePt t="9531" x="1825625" y="1952625"/>
          <p14:tracePt t="9539" x="1714500" y="1952625"/>
          <p14:tracePt t="9547" x="1601788" y="1952625"/>
          <p14:tracePt t="9556" x="1512888" y="1952625"/>
          <p14:tracePt t="9564" x="1412875" y="1952625"/>
          <p14:tracePt t="9572" x="1325563" y="1952625"/>
          <p14:tracePt t="9579" x="1276350" y="1952625"/>
          <p14:tracePt t="9588" x="1225550" y="1952625"/>
          <p14:tracePt t="9595" x="1189038" y="1952625"/>
          <p14:tracePt t="9603" x="1163638" y="1952625"/>
          <p14:tracePt t="9613" x="1150938" y="1952625"/>
          <p14:tracePt t="9675" x="1138238" y="1952625"/>
          <p14:tracePt t="9683" x="1100138" y="1952625"/>
          <p14:tracePt t="9691" x="1050925" y="1965325"/>
          <p14:tracePt t="9699" x="1000125" y="1965325"/>
          <p14:tracePt t="9709" x="950913" y="1965325"/>
          <p14:tracePt t="9715" x="900113" y="1965325"/>
          <p14:tracePt t="9724" x="876300" y="1965325"/>
          <p14:tracePt t="9755" x="863600" y="1965325"/>
          <p14:tracePt t="9835" x="838200" y="1965325"/>
          <p14:tracePt t="9844" x="812800" y="1965325"/>
          <p14:tracePt t="9851" x="787400" y="1965325"/>
          <p14:tracePt t="9860" x="763588" y="1965325"/>
          <p14:tracePt t="9988" x="725488" y="1965325"/>
          <p14:tracePt t="10003" x="687388" y="1965325"/>
          <p14:tracePt t="10036" x="663575" y="1965325"/>
          <p14:tracePt t="10067" x="650875" y="1965325"/>
          <p14:tracePt t="10091" x="638175" y="1965325"/>
          <p14:tracePt t="10108" x="625475" y="1965325"/>
          <p14:tracePt t="10125" x="600075" y="1965325"/>
          <p14:tracePt t="10163" x="563563" y="1965325"/>
          <p14:tracePt t="10179" x="538163" y="1965325"/>
          <p14:tracePt t="10212" x="500063" y="1965325"/>
          <p14:tracePt t="10219" x="487363" y="1965325"/>
          <p14:tracePt t="10227" x="474663" y="1965325"/>
          <p14:tracePt t="10235" x="463550" y="1965325"/>
          <p14:tracePt t="10251" x="450850" y="1965325"/>
          <p14:tracePt t="10260" x="438150" y="1965325"/>
          <p14:tracePt t="10283" x="425450" y="1965325"/>
          <p14:tracePt t="10356" x="412750" y="1965325"/>
          <p14:tracePt t="10579" x="400050" y="1965325"/>
          <p14:tracePt t="10692" x="387350" y="1965325"/>
          <p14:tracePt t="11204" x="374650" y="1965325"/>
          <p14:tracePt t="15140" x="374650" y="2039938"/>
          <p14:tracePt t="15147" x="412750" y="2152650"/>
          <p14:tracePt t="15156" x="425450" y="2178050"/>
          <p14:tracePt t="15163" x="425450" y="2190750"/>
          <p14:tracePt t="15171" x="425450" y="2214563"/>
          <p14:tracePt t="15179" x="438150" y="2252663"/>
          <p14:tracePt t="15187" x="438150" y="2290763"/>
          <p14:tracePt t="15195" x="450850" y="2327275"/>
          <p14:tracePt t="15203" x="463550" y="2352675"/>
          <p14:tracePt t="15211" x="463550" y="2378075"/>
          <p14:tracePt t="15220" x="474663" y="2403475"/>
          <p14:tracePt t="15229" x="474663" y="2414588"/>
          <p14:tracePt t="15236" x="487363" y="2439988"/>
          <p14:tracePt t="15260" x="487363" y="2465388"/>
          <p14:tracePt t="15652" x="512763" y="2465388"/>
          <p14:tracePt t="15660" x="550863" y="2478088"/>
          <p14:tracePt t="15667" x="574675" y="2503488"/>
          <p14:tracePt t="15676" x="600075" y="2503488"/>
          <p14:tracePt t="15683" x="625475" y="2527300"/>
          <p14:tracePt t="15693" x="650875" y="2552700"/>
          <p14:tracePt t="15699" x="674688" y="2578100"/>
          <p14:tracePt t="15708" x="687388" y="2578100"/>
          <p14:tracePt t="15715" x="712788" y="2603500"/>
          <p14:tracePt t="15731" x="725488" y="2616200"/>
          <p14:tracePt t="15740" x="750888" y="2616200"/>
          <p14:tracePt t="15747" x="750888" y="2627313"/>
          <p14:tracePt t="15763" x="763588" y="2627313"/>
          <p14:tracePt t="15811" x="763588" y="2640013"/>
          <p14:tracePt t="15828" x="776288" y="2665413"/>
          <p14:tracePt t="15835" x="787400" y="2665413"/>
          <p14:tracePt t="15843" x="787400" y="2678113"/>
          <p14:tracePt t="15851" x="800100" y="2690813"/>
          <p14:tracePt t="15859" x="812800" y="2690813"/>
          <p14:tracePt t="15867" x="812800" y="2703513"/>
          <p14:tracePt t="15915" x="825500" y="2703513"/>
          <p14:tracePt t="15924" x="825500" y="2716213"/>
          <p14:tracePt t="15931" x="825500" y="2728913"/>
          <p14:tracePt t="15939" x="825500" y="2752725"/>
          <p14:tracePt t="15947" x="825500" y="2778125"/>
          <p14:tracePt t="15963" x="838200" y="2790825"/>
          <p14:tracePt t="15996" x="838200" y="2803525"/>
          <p14:tracePt t="16083" x="838200" y="2778125"/>
          <p14:tracePt t="16092" x="838200" y="2765425"/>
          <p14:tracePt t="16435" x="812800" y="2765425"/>
          <p14:tracePt t="16547" x="812800" y="2752725"/>
          <p14:tracePt t="16732" x="812800" y="2740025"/>
          <p14:tracePt t="16787" x="787400" y="2740025"/>
          <p14:tracePt t="17059" x="776288" y="2740025"/>
          <p14:tracePt t="17139" x="763588" y="2740025"/>
          <p14:tracePt t="17163" x="750888" y="2740025"/>
          <p14:tracePt t="17467" x="738188" y="2740025"/>
          <p14:tracePt t="17763" x="725488" y="2740025"/>
          <p14:tracePt t="17796" x="712788" y="2740025"/>
          <p14:tracePt t="18075" x="700088" y="2740025"/>
          <p14:tracePt t="18115" x="700088" y="2728913"/>
          <p14:tracePt t="18403" x="674688" y="2728913"/>
          <p14:tracePt t="18715" x="663575" y="2728913"/>
          <p14:tracePt t="19092" x="650875" y="2728913"/>
          <p14:tracePt t="19131" x="638175" y="2728913"/>
          <p14:tracePt t="19411" x="625475" y="2728913"/>
          <p14:tracePt t="19459" x="625475" y="2703513"/>
          <p14:tracePt t="19564" x="625475" y="2690813"/>
          <p14:tracePt t="19867" x="625475" y="2678113"/>
          <p14:tracePt t="20299" x="600075" y="2678113"/>
          <p14:tracePt t="20603" x="587375" y="2678113"/>
          <p14:tracePt t="20619" x="574675" y="2678113"/>
          <p14:tracePt t="20884" x="638175" y="2678113"/>
          <p14:tracePt t="20892" x="1025525" y="2678113"/>
          <p14:tracePt t="20899" x="1376363" y="2640013"/>
          <p14:tracePt t="20908" x="1676400" y="2578100"/>
          <p14:tracePt t="20916" x="1701800" y="2527300"/>
          <p14:tracePt t="20926" x="1789113" y="2503488"/>
          <p14:tracePt t="20931" x="1951038" y="2503488"/>
          <p14:tracePt t="20942" x="2063750" y="2478088"/>
          <p14:tracePt t="20947" x="2276475" y="2452688"/>
          <p14:tracePt t="20955" x="2451100" y="2452688"/>
          <p14:tracePt t="20963" x="2589213" y="2452688"/>
          <p14:tracePt t="20971" x="2727325" y="2452688"/>
          <p14:tracePt t="20979" x="2876550" y="2452688"/>
          <p14:tracePt t="20987" x="3001963" y="2452688"/>
          <p14:tracePt t="20995" x="3189288" y="2452688"/>
          <p14:tracePt t="21003" x="3327400" y="2503488"/>
          <p14:tracePt t="21011" x="3427413" y="2516188"/>
          <p14:tracePt t="21019" x="3565525" y="2540000"/>
          <p14:tracePt t="21028" x="3589338" y="2552700"/>
          <p14:tracePt t="21035" x="3665538" y="2552700"/>
          <p14:tracePt t="21044" x="3740150" y="2565400"/>
          <p14:tracePt t="21051" x="3790950" y="2578100"/>
          <p14:tracePt t="21060" x="3890963" y="2603500"/>
          <p14:tracePt t="21067" x="3927475" y="2603500"/>
          <p14:tracePt t="21076" x="3978275" y="2603500"/>
          <p14:tracePt t="21083" x="4002088" y="2603500"/>
          <p14:tracePt t="21092" x="4014788" y="2603500"/>
          <p14:tracePt t="21099" x="4027488" y="2603500"/>
          <p14:tracePt t="21115" x="4040188" y="2603500"/>
          <p14:tracePt t="21123" x="4065588" y="2603500"/>
          <p14:tracePt t="21140" x="4103688" y="2603500"/>
          <p14:tracePt t="21147" x="4114800" y="2603500"/>
          <p14:tracePt t="21155" x="4127500" y="2590800"/>
          <p14:tracePt t="21164" x="4165600" y="2590800"/>
          <p14:tracePt t="21171" x="4191000" y="2590800"/>
          <p14:tracePt t="21179" x="4252913" y="2590800"/>
          <p14:tracePt t="21187" x="4314825" y="2590800"/>
          <p14:tracePt t="21195" x="4391025" y="2590800"/>
          <p14:tracePt t="21203" x="4465638" y="2590800"/>
          <p14:tracePt t="21211" x="4527550" y="2578100"/>
          <p14:tracePt t="21219" x="4603750" y="2578100"/>
          <p14:tracePt t="21228" x="4727575" y="2565400"/>
          <p14:tracePt t="21235" x="4829175" y="2565400"/>
          <p14:tracePt t="21243" x="4878388" y="2565400"/>
          <p14:tracePt t="21267" x="4953000" y="2590800"/>
          <p14:tracePt t="21276" x="5065713" y="2590800"/>
          <p14:tracePt t="21283" x="5141913" y="2590800"/>
          <p14:tracePt t="21292" x="5229225" y="2590800"/>
          <p14:tracePt t="21299" x="5265738" y="2578100"/>
          <p14:tracePt t="21308" x="5303838" y="2578100"/>
          <p14:tracePt t="21317" x="5329238" y="2578100"/>
          <p14:tracePt t="21325" x="5353050" y="2578100"/>
          <p14:tracePt t="21340" x="5391150" y="2578100"/>
          <p14:tracePt t="21347" x="5403850" y="2565400"/>
          <p14:tracePt t="21355" x="5416550" y="2565400"/>
          <p14:tracePt t="21371" x="5441950" y="2552700"/>
          <p14:tracePt t="21387" x="5478463" y="2552700"/>
          <p14:tracePt t="21395" x="5503863" y="2540000"/>
          <p14:tracePt t="21403" x="5516563" y="2540000"/>
          <p14:tracePt t="21411" x="5541963" y="2540000"/>
          <p14:tracePt t="21419" x="5578475" y="2540000"/>
          <p14:tracePt t="21428" x="5629275" y="2527300"/>
          <p14:tracePt t="21435" x="5691188" y="2527300"/>
          <p14:tracePt t="21443" x="5754688" y="2527300"/>
          <p14:tracePt t="21451" x="5803900" y="2527300"/>
          <p14:tracePt t="21460" x="5878513" y="2516188"/>
          <p14:tracePt t="21467" x="5929313" y="2516188"/>
          <p14:tracePt t="21476" x="5978525" y="2516188"/>
          <p14:tracePt t="21483" x="6016625" y="2516188"/>
          <p14:tracePt t="21492" x="6042025" y="2490788"/>
          <p14:tracePt t="21499" x="6067425" y="2490788"/>
          <p14:tracePt t="21509" x="6078538" y="2478088"/>
          <p14:tracePt t="21516" x="6078538" y="2452688"/>
          <p14:tracePt t="21531" x="6091238" y="2452688"/>
          <p14:tracePt t="21587" x="6103938" y="2452688"/>
          <p14:tracePt t="21595" x="6116638" y="2452688"/>
          <p14:tracePt t="21603" x="6129338" y="2439988"/>
          <p14:tracePt t="21627" x="6154738" y="2439988"/>
          <p14:tracePt t="22067" x="6154738" y="2414588"/>
          <p14:tracePt t="22507" x="6154738" y="2403475"/>
          <p14:tracePt t="22819" x="6154738" y="2390775"/>
          <p14:tracePt t="22867" x="6154738" y="2378075"/>
          <p14:tracePt t="23051" x="6154738" y="2365375"/>
          <p14:tracePt t="23494" x="6180138" y="2390775"/>
          <p14:tracePt t="23500" x="6191250" y="2403475"/>
          <p14:tracePt t="23515" x="6203950" y="2414588"/>
          <p14:tracePt t="23524" x="6203950" y="2427288"/>
          <p14:tracePt t="23540" x="6203950" y="2439988"/>
          <p14:tracePt t="23547" x="6203950" y="2452688"/>
          <p14:tracePt t="23555" x="6229350" y="2452688"/>
          <p14:tracePt t="23571" x="6229350" y="2465388"/>
          <p14:tracePt t="23579" x="6242050" y="2465388"/>
          <p14:tracePt t="23883" x="6216650" y="2465388"/>
          <p14:tracePt t="24387" x="6203950" y="2465388"/>
          <p14:tracePt t="24571" x="6191250" y="2465388"/>
          <p14:tracePt t="24579" x="6180138" y="2465388"/>
          <p14:tracePt t="24587" x="5954713" y="2465388"/>
          <p14:tracePt t="24595" x="5541963" y="2465388"/>
          <p14:tracePt t="24603" x="5216525" y="2414588"/>
          <p14:tracePt t="24611" x="5040313" y="2378075"/>
          <p14:tracePt t="24619" x="4929188" y="2327275"/>
          <p14:tracePt t="24628" x="4752975" y="2290763"/>
          <p14:tracePt t="24635" x="4516438" y="2265363"/>
          <p14:tracePt t="24644" x="4114800" y="2178050"/>
          <p14:tracePt t="24651" x="3802063" y="2139950"/>
          <p14:tracePt t="24660" x="3602038" y="2114550"/>
          <p14:tracePt t="24667" x="3414713" y="2078038"/>
          <p14:tracePt t="24676" x="3276600" y="2065338"/>
          <p14:tracePt t="24683" x="3165475" y="2065338"/>
          <p14:tracePt t="24692" x="3065463" y="2065338"/>
          <p14:tracePt t="24699" x="3027363" y="2065338"/>
          <p14:tracePt t="24709" x="2989263" y="2065338"/>
          <p14:tracePt t="24715" x="2952750" y="2065338"/>
          <p14:tracePt t="24724" x="2927350" y="2065338"/>
          <p14:tracePt t="24731" x="2914650" y="2065338"/>
          <p14:tracePt t="24740" x="2863850" y="2052638"/>
          <p14:tracePt t="24747" x="2827338" y="2027238"/>
          <p14:tracePt t="24755" x="2801938" y="2014538"/>
          <p14:tracePt t="24763" x="2727325" y="2001838"/>
          <p14:tracePt t="24771" x="2651125" y="1978025"/>
          <p14:tracePt t="24779" x="2614613" y="1965325"/>
          <p14:tracePt t="24787" x="2589213" y="1952625"/>
          <p14:tracePt t="24795" x="2576513" y="1952625"/>
          <p14:tracePt t="24819" x="2551113" y="1952625"/>
          <p14:tracePt t="24828" x="2551113" y="1939925"/>
          <p14:tracePt t="24835" x="2514600" y="1939925"/>
          <p14:tracePt t="24843" x="2501900" y="1939925"/>
          <p14:tracePt t="24867" x="2489200" y="1939925"/>
          <p14:tracePt t="24908" x="2489200" y="1914525"/>
          <p14:tracePt t="24916" x="2489200" y="1901825"/>
          <p14:tracePt t="24923" x="2489200" y="1889125"/>
          <p14:tracePt t="24931" x="2489200" y="1876425"/>
          <p14:tracePt t="24947" x="2489200" y="1865313"/>
          <p14:tracePt t="24956" x="2501900" y="1852613"/>
          <p14:tracePt t="24988" x="2514600" y="1852613"/>
          <p14:tracePt t="25019" x="2514600" y="1839913"/>
          <p14:tracePt t="25164" x="2514600" y="1827213"/>
          <p14:tracePt t="25387" x="2589213" y="1852613"/>
          <p14:tracePt t="25395" x="2689225" y="1889125"/>
          <p14:tracePt t="25403" x="2789238" y="1965325"/>
          <p14:tracePt t="25411" x="2914650" y="2014538"/>
          <p14:tracePt t="25419" x="3040063" y="2078038"/>
          <p14:tracePt t="25429" x="3189288" y="2165350"/>
          <p14:tracePt t="25435" x="3465513" y="2239963"/>
          <p14:tracePt t="25443" x="3527425" y="2352675"/>
          <p14:tracePt t="25452" x="3752850" y="2414588"/>
          <p14:tracePt t="25461" x="3852863" y="2439988"/>
          <p14:tracePt t="25468" x="3978275" y="2465388"/>
          <p14:tracePt t="25476" x="4114800" y="2478088"/>
          <p14:tracePt t="25483" x="4214813" y="2478088"/>
          <p14:tracePt t="25492" x="4327525" y="2478088"/>
          <p14:tracePt t="25499" x="4427538" y="2490788"/>
          <p14:tracePt t="25509" x="4527550" y="2490788"/>
          <p14:tracePt t="25515" x="4616450" y="2490788"/>
          <p14:tracePt t="25526" x="4716463" y="2490788"/>
          <p14:tracePt t="25531" x="4803775" y="2490788"/>
          <p14:tracePt t="25539" x="4903788" y="2503488"/>
          <p14:tracePt t="25548" x="5003800" y="2503488"/>
          <p14:tracePt t="25555" x="5091113" y="2503488"/>
          <p14:tracePt t="25563" x="5141913" y="2503488"/>
          <p14:tracePt t="25571" x="5191125" y="2516188"/>
          <p14:tracePt t="25579" x="5229225" y="2516188"/>
          <p14:tracePt t="25587" x="5291138" y="2527300"/>
          <p14:tracePt t="25596" x="5341938" y="2527300"/>
          <p14:tracePt t="25603" x="5478463" y="2527300"/>
          <p14:tracePt t="25611" x="5616575" y="2527300"/>
          <p14:tracePt t="25619" x="5767388" y="2527300"/>
          <p14:tracePt t="25629" x="5867400" y="2516188"/>
          <p14:tracePt t="25635" x="5878513" y="2540000"/>
          <p14:tracePt t="25643" x="6003925" y="2540000"/>
          <p14:tracePt t="25651" x="6116638" y="2516188"/>
          <p14:tracePt t="25661" x="6191250" y="2503488"/>
          <p14:tracePt t="25667" x="6254750" y="2478088"/>
          <p14:tracePt t="25676" x="6354763" y="2452688"/>
          <p14:tracePt t="25683" x="6391275" y="2427288"/>
          <p14:tracePt t="25699" x="6416675" y="2427288"/>
          <p14:tracePt t="25731" x="6429375" y="2414588"/>
          <p14:tracePt t="25795" x="6429375" y="2403475"/>
          <p14:tracePt t="25819" x="6454775" y="2390775"/>
          <p14:tracePt t="26299" x="6454775" y="2403475"/>
          <p14:tracePt t="26331" x="6454775" y="2414588"/>
          <p14:tracePt t="26396" x="6467475" y="2414588"/>
          <p14:tracePt t="26555" x="6467475" y="2427288"/>
          <p14:tracePt t="26571" x="6467475" y="2439988"/>
          <p14:tracePt t="26579" x="6467475" y="2452688"/>
          <p14:tracePt t="26596" x="6467475" y="2465388"/>
          <p14:tracePt t="26747" x="6467475" y="2478088"/>
          <p14:tracePt t="26964" x="6454775" y="2478088"/>
          <p14:tracePt t="26982" x="6442075" y="2490788"/>
          <p14:tracePt t="27011" x="6429375" y="2490788"/>
          <p14:tracePt t="27316" x="6442075" y="2490788"/>
          <p14:tracePt t="27571" x="6429375" y="2490788"/>
          <p14:tracePt t="27804" x="6403975" y="2490788"/>
          <p14:tracePt t="27811" x="6391275" y="2490788"/>
          <p14:tracePt t="27955" x="6391275" y="2503488"/>
          <p14:tracePt t="27963" x="6216650" y="2552700"/>
          <p14:tracePt t="27971" x="5903913" y="2652713"/>
          <p14:tracePt t="27979" x="5516563" y="2690813"/>
          <p14:tracePt t="27987" x="5129213" y="2728913"/>
          <p14:tracePt t="27995" x="4778375" y="2765425"/>
          <p14:tracePt t="28003" x="4416425" y="2803525"/>
          <p14:tracePt t="28011" x="4040188" y="2803525"/>
          <p14:tracePt t="28019" x="3640138" y="2803525"/>
          <p14:tracePt t="28027" x="3289300" y="2828925"/>
          <p14:tracePt t="28035" x="2914650" y="2828925"/>
          <p14:tracePt t="28043" x="2563813" y="2840038"/>
          <p14:tracePt t="28051" x="2338388" y="2878138"/>
          <p14:tracePt t="28061" x="2101850" y="2890838"/>
          <p14:tracePt t="28067" x="1925638" y="2890838"/>
          <p14:tracePt t="28076" x="1801813" y="2903538"/>
          <p14:tracePt t="28083" x="1625600" y="2903538"/>
          <p14:tracePt t="28092" x="1476375" y="2903538"/>
          <p14:tracePt t="28099" x="1425575" y="2903538"/>
          <p14:tracePt t="28109" x="1363663" y="2928938"/>
          <p14:tracePt t="28115" x="1325563" y="2928938"/>
          <p14:tracePt t="28125" x="1289050" y="2928938"/>
          <p14:tracePt t="28131" x="1263650" y="2941638"/>
          <p14:tracePt t="28139" x="1225550" y="2941638"/>
          <p14:tracePt t="28147" x="1176338" y="2965450"/>
          <p14:tracePt t="28156" x="1138238" y="2965450"/>
          <p14:tracePt t="28164" x="1100138" y="2965450"/>
          <p14:tracePt t="28171" x="1025525" y="2978150"/>
          <p14:tracePt t="28179" x="987425" y="2978150"/>
          <p14:tracePt t="28187" x="938213" y="2978150"/>
          <p14:tracePt t="28195" x="938213" y="2990850"/>
          <p14:tracePt t="28203" x="912813" y="2990850"/>
          <p14:tracePt t="28267" x="876300" y="3016250"/>
          <p14:tracePt t="28278" x="850900" y="3054350"/>
          <p14:tracePt t="28283" x="800100" y="3078163"/>
          <p14:tracePt t="28292" x="776288" y="3103563"/>
          <p14:tracePt t="28299" x="738188" y="3154363"/>
          <p14:tracePt t="28307" x="725488" y="3190875"/>
          <p14:tracePt t="28315" x="712788" y="3228975"/>
          <p14:tracePt t="28326" x="700088" y="3241675"/>
          <p14:tracePt t="28331" x="700088" y="3254375"/>
          <p14:tracePt t="28499" x="674688" y="3254375"/>
          <p14:tracePt t="28763" x="650875" y="3254375"/>
          <p14:tracePt t="28771" x="650875" y="3267075"/>
          <p14:tracePt t="28851" x="625475" y="3267075"/>
          <p14:tracePt t="28862" x="600075" y="3267075"/>
          <p14:tracePt t="28867" x="587375" y="3267075"/>
          <p14:tracePt t="28876" x="587375" y="3290888"/>
          <p14:tracePt t="28883" x="574675" y="3290888"/>
          <p14:tracePt t="28899" x="538163" y="3290888"/>
          <p14:tracePt t="28915" x="538163" y="3303588"/>
          <p14:tracePt t="28925" x="512763" y="3303588"/>
          <p14:tracePt t="28931" x="500063" y="3303588"/>
          <p14:tracePt t="28955" x="487363" y="3303588"/>
          <p14:tracePt t="28963" x="463550" y="3316288"/>
          <p14:tracePt t="29251" x="450850" y="3316288"/>
          <p14:tracePt t="29851" x="425450" y="3316288"/>
          <p14:tracePt t="30155" x="425450" y="3303588"/>
          <p14:tracePt t="30219" x="400050" y="3303588"/>
          <p14:tracePt t="30243" x="387350" y="3303588"/>
          <p14:tracePt t="30493" x="374650" y="3303588"/>
          <p14:tracePt t="30876" x="374650" y="3290888"/>
          <p14:tracePt t="30893" x="363538" y="3290888"/>
          <p14:tracePt t="31171" x="363538" y="3278188"/>
          <p14:tracePt t="31675" x="363538" y="3267075"/>
          <p14:tracePt t="32003" x="374650" y="3267075"/>
          <p14:tracePt t="32011" x="563563" y="3228975"/>
          <p14:tracePt t="32019" x="825500" y="3190875"/>
          <p14:tracePt t="32027" x="925513" y="3178175"/>
          <p14:tracePt t="32035" x="1012825" y="3178175"/>
          <p14:tracePt t="32043" x="1112838" y="3165475"/>
          <p14:tracePt t="32051" x="1189038" y="3141663"/>
          <p14:tracePt t="32060" x="1276350" y="3128963"/>
          <p14:tracePt t="32067" x="1289050" y="3128963"/>
          <p14:tracePt t="32076" x="1312863" y="3128963"/>
          <p14:tracePt t="32083" x="1325563" y="3128963"/>
          <p14:tracePt t="32093" x="1325563" y="3116263"/>
          <p14:tracePt t="32099" x="1376363" y="3116263"/>
          <p14:tracePt t="32108" x="1376363" y="3103563"/>
          <p14:tracePt t="32115" x="1376363" y="3090863"/>
          <p14:tracePt t="32123" x="1412875" y="3090863"/>
          <p14:tracePt t="32131" x="1489075" y="3065463"/>
          <p14:tracePt t="32139" x="1589088" y="3065463"/>
          <p14:tracePt t="32147" x="1651000" y="3028950"/>
          <p14:tracePt t="32155" x="1725613" y="3028950"/>
          <p14:tracePt t="32163" x="1925638" y="3028950"/>
          <p14:tracePt t="32171" x="2101850" y="3003550"/>
          <p14:tracePt t="32180" x="2376488" y="3003550"/>
          <p14:tracePt t="32188" x="2563813" y="3003550"/>
          <p14:tracePt t="32198" x="2727325" y="3003550"/>
          <p14:tracePt t="32204" x="2863850" y="2978150"/>
          <p14:tracePt t="32211" x="3001963" y="2965450"/>
          <p14:tracePt t="32219" x="3065463" y="2952750"/>
          <p14:tracePt t="32228" x="3127375" y="2941638"/>
          <p14:tracePt t="32235" x="3140075" y="2941638"/>
          <p14:tracePt t="32252" x="3189288" y="2928938"/>
          <p14:tracePt t="32263" x="3201988" y="2928938"/>
          <p14:tracePt t="32268" x="3240088" y="2903538"/>
          <p14:tracePt t="32279" x="3314700" y="2878138"/>
          <p14:tracePt t="32285" x="3440113" y="2852738"/>
          <p14:tracePt t="32292" x="3552825" y="2816225"/>
          <p14:tracePt t="32299" x="3727450" y="2752725"/>
          <p14:tracePt t="32308" x="3927475" y="2716213"/>
          <p14:tracePt t="32315" x="4127500" y="2678113"/>
          <p14:tracePt t="32324" x="4340225" y="2665413"/>
          <p14:tracePt t="32331" x="4365625" y="2716213"/>
          <p14:tracePt t="32339" x="4491038" y="2703513"/>
          <p14:tracePt t="32347" x="4665663" y="2678113"/>
          <p14:tracePt t="32355" x="4765675" y="2652713"/>
          <p14:tracePt t="32363" x="4852988" y="2640013"/>
          <p14:tracePt t="32371" x="4940300" y="2627313"/>
          <p14:tracePt t="32379" x="4991100" y="2627313"/>
          <p14:tracePt t="32387" x="5029200" y="2627313"/>
          <p14:tracePt t="32395" x="5053013" y="2603500"/>
          <p14:tracePt t="32427" x="5078413" y="2603500"/>
          <p14:tracePt t="32460" x="5091113" y="2603500"/>
          <p14:tracePt t="32467" x="5129213" y="2578100"/>
          <p14:tracePt t="32476" x="5216525" y="2565400"/>
          <p14:tracePt t="32483" x="5303838" y="2540000"/>
          <p14:tracePt t="32491" x="5416550" y="2527300"/>
          <p14:tracePt t="32499" x="5478463" y="2516188"/>
          <p14:tracePt t="32508" x="5565775" y="2516188"/>
          <p14:tracePt t="32515" x="5641975" y="2490788"/>
          <p14:tracePt t="32525" x="5703888" y="2478088"/>
          <p14:tracePt t="32531" x="5729288" y="2478088"/>
          <p14:tracePt t="32595" x="5741988" y="2478088"/>
          <p14:tracePt t="32619" x="5767388" y="2478088"/>
          <p14:tracePt t="32628" x="5778500" y="2465388"/>
          <p14:tracePt t="32635" x="5791200" y="2465388"/>
          <p14:tracePt t="32643" x="5816600" y="2465388"/>
          <p14:tracePt t="32651" x="5854700" y="2452688"/>
          <p14:tracePt t="32677" x="5867400" y="2439988"/>
          <p14:tracePt t="32699" x="5878513" y="2439988"/>
          <p14:tracePt t="32707" x="5916613" y="2439988"/>
          <p14:tracePt t="32715" x="5978525" y="2439988"/>
          <p14:tracePt t="32724" x="6029325" y="2439988"/>
          <p14:tracePt t="32731" x="6078538" y="2439988"/>
          <p14:tracePt t="32739" x="6091238" y="2439988"/>
          <p14:tracePt t="32747" x="6116638" y="2439988"/>
          <p14:tracePt t="33067" x="6103938" y="2439988"/>
          <p14:tracePt t="33347" x="6091238" y="2439988"/>
          <p14:tracePt t="33516" x="6091238" y="2427288"/>
          <p14:tracePt t="33699" x="6078538" y="2414588"/>
          <p14:tracePt t="33971" x="6078538" y="2403475"/>
          <p14:tracePt t="33979" x="6078538" y="2390775"/>
          <p14:tracePt t="34252" x="6067425" y="2390775"/>
          <p14:tracePt t="34261" x="6067425" y="2365375"/>
          <p14:tracePt t="34499" x="6103938" y="2365375"/>
          <p14:tracePt t="34508" x="6116638" y="2378075"/>
          <p14:tracePt t="34532" x="6142038" y="2390775"/>
          <p14:tracePt t="34539" x="6167438" y="2403475"/>
          <p14:tracePt t="34547" x="6191250" y="2403475"/>
          <p14:tracePt t="34555" x="6191250" y="2414588"/>
          <p14:tracePt t="34564" x="6203950" y="2427288"/>
          <p14:tracePt t="34595" x="6203950" y="2439988"/>
          <p14:tracePt t="34611" x="6229350" y="2439988"/>
          <p14:tracePt t="34619" x="6229350" y="2465388"/>
          <p14:tracePt t="34635" x="6242050" y="2490788"/>
          <p14:tracePt t="34643" x="6254750" y="2503488"/>
          <p14:tracePt t="34651" x="6254750" y="2516188"/>
          <p14:tracePt t="34660" x="6254750" y="2527300"/>
          <p14:tracePt t="34667" x="6254750" y="2540000"/>
          <p14:tracePt t="34675" x="6267450" y="2540000"/>
          <p14:tracePt t="34683" x="6267450" y="2565400"/>
          <p14:tracePt t="34699" x="6280150" y="2565400"/>
          <p14:tracePt t="34710" x="6280150" y="2590800"/>
          <p14:tracePt t="34732" x="6280150" y="2603500"/>
          <p14:tracePt t="34747" x="6280150" y="2627313"/>
          <p14:tracePt t="34755" x="6280150" y="2640013"/>
          <p14:tracePt t="34779" x="6280150" y="2678113"/>
          <p14:tracePt t="34788" x="6280150" y="2716213"/>
          <p14:tracePt t="34803" x="6280150" y="2728913"/>
          <p14:tracePt t="34812" x="6280150" y="2752725"/>
          <p14:tracePt t="34819" x="6280150" y="2790825"/>
          <p14:tracePt t="34827" x="6280150" y="2828925"/>
          <p14:tracePt t="34836" x="6280150" y="2890838"/>
          <p14:tracePt t="34845" x="6303963" y="2978150"/>
          <p14:tracePt t="34851" x="6316663" y="3028950"/>
          <p14:tracePt t="34860" x="6329363" y="3078163"/>
          <p14:tracePt t="34867" x="6329363" y="3116263"/>
          <p14:tracePt t="34876" x="6329363" y="3154363"/>
          <p14:tracePt t="34894" x="6342063" y="3216275"/>
          <p14:tracePt t="34899" x="6342063" y="3241675"/>
          <p14:tracePt t="34910" x="6354763" y="3241675"/>
          <p14:tracePt t="34916" x="6354763" y="3254375"/>
          <p14:tracePt t="34947" x="6354763" y="3267075"/>
          <p14:tracePt t="35027" x="6342063" y="3267075"/>
          <p14:tracePt t="35035" x="6342063" y="3278188"/>
          <p14:tracePt t="35060" x="6342063" y="3290888"/>
          <p14:tracePt t="35195" x="6342063" y="3303588"/>
          <p14:tracePt t="35260" x="6329363" y="3303588"/>
          <p14:tracePt t="35740" x="6367463" y="3303588"/>
          <p14:tracePt t="35748" x="6367463" y="3367088"/>
          <p14:tracePt t="35756" x="6467475" y="3367088"/>
          <p14:tracePt t="35763" x="6542088" y="3378200"/>
          <p14:tracePt t="35771" x="6642100" y="3390900"/>
          <p14:tracePt t="35779" x="6704013" y="3403600"/>
          <p14:tracePt t="35787" x="6754813" y="3416300"/>
          <p14:tracePt t="35883" x="6767513" y="3416300"/>
          <p14:tracePt t="35892" x="6829425" y="3416300"/>
          <p14:tracePt t="35899" x="6916738" y="3441700"/>
          <p14:tracePt t="35908" x="7016750" y="3479800"/>
          <p14:tracePt t="35915" x="7067550" y="3479800"/>
          <p14:tracePt t="35923" x="7118350" y="3479800"/>
          <p14:tracePt t="35931" x="7154863" y="3479800"/>
          <p14:tracePt t="35939" x="7167563" y="3479800"/>
          <p14:tracePt t="35955" x="7180263" y="3490913"/>
          <p14:tracePt t="36108" x="7192963" y="3490913"/>
          <p14:tracePt t="36115" x="7280275" y="3490913"/>
          <p14:tracePt t="36123" x="7342188" y="3479800"/>
          <p14:tracePt t="36131" x="7454900" y="3467100"/>
          <p14:tracePt t="36139" x="7580313" y="3467100"/>
          <p14:tracePt t="36148" x="7618413" y="3467100"/>
          <p14:tracePt t="36155" x="7631113" y="3454400"/>
          <p14:tracePt t="36163" x="7742238" y="3454400"/>
          <p14:tracePt t="36171" x="7818438" y="3454400"/>
          <p14:tracePt t="36180" x="7905750" y="3454400"/>
          <p14:tracePt t="36188" x="7943850" y="3454400"/>
          <p14:tracePt t="36197" x="7967663" y="3454400"/>
          <p14:tracePt t="36276" x="7980363" y="3454400"/>
          <p14:tracePt t="36283" x="8005763" y="3454400"/>
          <p14:tracePt t="36291" x="8067675" y="3454400"/>
          <p14:tracePt t="36299" x="8105775" y="3441700"/>
          <p14:tracePt t="36308" x="8156575" y="3429000"/>
          <p14:tracePt t="36315" x="8180388" y="3429000"/>
          <p14:tracePt t="36323" x="8205788" y="3429000"/>
          <p14:tracePt t="36467" x="8218488" y="3429000"/>
          <p14:tracePt t="36477" x="8218488" y="3416300"/>
          <p14:tracePt t="36484" x="8243888" y="3403600"/>
          <p14:tracePt t="36492" x="8293100" y="3378200"/>
          <p14:tracePt t="36499" x="8305800" y="3378200"/>
          <p14:tracePt t="36563" x="8318500" y="3367088"/>
          <p14:tracePt t="36571" x="8343900" y="3341688"/>
          <p14:tracePt t="36579" x="8367713" y="3328988"/>
          <p14:tracePt t="36884" x="8380413" y="3328988"/>
          <p14:tracePt t="38700" x="8256588" y="3354388"/>
          <p14:tracePt t="38708" x="8080375" y="3441700"/>
          <p14:tracePt t="38715" x="7943850" y="3479800"/>
          <p14:tracePt t="38724" x="7831138" y="3516313"/>
          <p14:tracePt t="38731" x="7767638" y="3529013"/>
          <p14:tracePt t="38739" x="7642225" y="3554413"/>
          <p14:tracePt t="38782" x="7618413" y="3567113"/>
          <p14:tracePt t="38787" x="7554913" y="3579813"/>
          <p14:tracePt t="38796" x="7505700" y="3579813"/>
          <p14:tracePt t="38803" x="7429500" y="3603625"/>
          <p14:tracePt t="38811" x="7280275" y="3616325"/>
          <p14:tracePt t="38819" x="7180263" y="3629025"/>
          <p14:tracePt t="38827" x="7067550" y="3654425"/>
          <p14:tracePt t="38835" x="6916738" y="3667125"/>
          <p14:tracePt t="38847" x="6729413" y="3667125"/>
          <p14:tracePt t="38853" x="6542088" y="3692525"/>
          <p14:tracePt t="38862" x="6403975" y="3703638"/>
          <p14:tracePt t="38867" x="6291263" y="3716338"/>
          <p14:tracePt t="38877" x="6191250" y="3729038"/>
          <p14:tracePt t="38883" x="6016625" y="3729038"/>
          <p14:tracePt t="38894" x="5967413" y="3729038"/>
          <p14:tracePt t="38899" x="5842000" y="3729038"/>
          <p14:tracePt t="38910" x="5754688" y="3729038"/>
          <p14:tracePt t="38915" x="5654675" y="3741738"/>
          <p14:tracePt t="38923" x="5603875" y="3741738"/>
          <p14:tracePt t="38931" x="5516563" y="3741738"/>
          <p14:tracePt t="38939" x="5391150" y="3741738"/>
          <p14:tracePt t="38947" x="5253038" y="3741738"/>
          <p14:tracePt t="38955" x="5040313" y="3741738"/>
          <p14:tracePt t="38963" x="4840288" y="3741738"/>
          <p14:tracePt t="38971" x="4616450" y="3716338"/>
          <p14:tracePt t="38979" x="4427538" y="3716338"/>
          <p14:tracePt t="38987" x="4278313" y="3703638"/>
          <p14:tracePt t="38996" x="4127500" y="3703638"/>
          <p14:tracePt t="39003" x="4052888" y="3703638"/>
          <p14:tracePt t="39012" x="3952875" y="3703638"/>
          <p14:tracePt t="39019" x="3865563" y="3703638"/>
          <p14:tracePt t="39027" x="3802063" y="3703638"/>
          <p14:tracePt t="39035" x="3702050" y="3703638"/>
          <p14:tracePt t="39045" x="3640138" y="3703638"/>
          <p14:tracePt t="39060" x="3314700" y="3703638"/>
          <p14:tracePt t="39067" x="3214688" y="3703638"/>
          <p14:tracePt t="39075" x="3089275" y="3703638"/>
          <p14:tracePt t="39083" x="3052763" y="3703638"/>
          <p14:tracePt t="39092" x="3040063" y="3703638"/>
          <p14:tracePt t="39099" x="2940050" y="3703638"/>
          <p14:tracePt t="39107" x="2801938" y="3716338"/>
          <p14:tracePt t="39115" x="2752725" y="3716338"/>
          <p14:tracePt t="39123" x="2601913" y="3716338"/>
          <p14:tracePt t="39131" x="2563813" y="3716338"/>
          <p14:tracePt t="39139" x="2527300" y="3716338"/>
          <p14:tracePt t="39147" x="2476500" y="3729038"/>
          <p14:tracePt t="39155" x="2439988" y="3729038"/>
          <p14:tracePt t="39163" x="2389188" y="3741738"/>
          <p14:tracePt t="39171" x="2314575" y="3741738"/>
          <p14:tracePt t="39180" x="2263775" y="3754438"/>
          <p14:tracePt t="39187" x="2163763" y="3754438"/>
          <p14:tracePt t="39196" x="2025650" y="3754438"/>
          <p14:tracePt t="39203" x="1914525" y="3754438"/>
          <p14:tracePt t="39211" x="1763713" y="3754438"/>
          <p14:tracePt t="39219" x="1663700" y="3767138"/>
          <p14:tracePt t="39229" x="1563688" y="3767138"/>
          <p14:tracePt t="39235" x="1476375" y="3767138"/>
          <p14:tracePt t="39245" x="1389063" y="3779838"/>
          <p14:tracePt t="39251" x="1350963" y="3792538"/>
          <p14:tracePt t="39260" x="1289050" y="3803650"/>
          <p14:tracePt t="39267" x="1225550" y="3803650"/>
          <p14:tracePt t="39277" x="1176338" y="3816350"/>
          <p14:tracePt t="39283" x="1150938" y="3829050"/>
          <p14:tracePt t="39294" x="1100138" y="3829050"/>
          <p14:tracePt t="39299" x="1038225" y="3841750"/>
          <p14:tracePt t="39315" x="976313" y="3841750"/>
          <p14:tracePt t="39323" x="950913" y="3841750"/>
          <p14:tracePt t="39331" x="912813" y="3854450"/>
          <p14:tracePt t="39339" x="876300" y="3854450"/>
          <p14:tracePt t="39347" x="863600" y="3854450"/>
          <p14:tracePt t="39355" x="850900" y="3854450"/>
          <p14:tracePt t="39371" x="838200" y="3854450"/>
          <p14:tracePt t="39476" x="850900" y="3854450"/>
          <p14:tracePt t="39491" x="1189038" y="3854450"/>
          <p14:tracePt t="39499" x="1363663" y="3905250"/>
          <p14:tracePt t="39507" x="1550988" y="3941763"/>
          <p14:tracePt t="39515" x="1938338" y="3954463"/>
          <p14:tracePt t="39523" x="2227263" y="4017963"/>
          <p14:tracePt t="39531" x="2527300" y="4054475"/>
          <p14:tracePt t="39540" x="2852738" y="4105275"/>
          <p14:tracePt t="39547" x="3065463" y="4129088"/>
          <p14:tracePt t="39555" x="3365500" y="4179888"/>
          <p14:tracePt t="39563" x="3414713" y="4192588"/>
          <p14:tracePt t="39571" x="3427413" y="4192588"/>
          <p14:tracePt t="39579" x="3465513" y="4192588"/>
          <p14:tracePt t="39587" x="3640138" y="4230688"/>
          <p14:tracePt t="39595" x="3840163" y="4241800"/>
          <p14:tracePt t="39603" x="4078288" y="4292600"/>
          <p14:tracePt t="39612" x="4314825" y="4292600"/>
          <p14:tracePt t="39619" x="4665663" y="4305300"/>
          <p14:tracePt t="39627" x="5003800" y="4305300"/>
          <p14:tracePt t="39635" x="5203825" y="4305300"/>
          <p14:tracePt t="39645" x="5391150" y="4330700"/>
          <p14:tracePt t="39651" x="5529263" y="4330700"/>
          <p14:tracePt t="39660" x="5616575" y="4341813"/>
          <p14:tracePt t="39667" x="5641975" y="4341813"/>
          <p14:tracePt t="39677" x="5654675" y="4341813"/>
          <p14:tracePt t="39684" x="5665788" y="4341813"/>
          <p14:tracePt t="39699" x="5678488" y="4341813"/>
          <p14:tracePt t="39707" x="5691188" y="4341813"/>
          <p14:tracePt t="39715" x="5716588" y="4341813"/>
          <p14:tracePt t="39723" x="5829300" y="4341813"/>
          <p14:tracePt t="39731" x="5891213" y="4341813"/>
          <p14:tracePt t="39739" x="6054725" y="4341813"/>
          <p14:tracePt t="39747" x="6203950" y="4341813"/>
          <p14:tracePt t="39755" x="6329363" y="4318000"/>
          <p14:tracePt t="39763" x="6480175" y="4318000"/>
          <p14:tracePt t="39771" x="6567488" y="4292600"/>
          <p14:tracePt t="39779" x="6667500" y="4279900"/>
          <p14:tracePt t="39787" x="6780213" y="4267200"/>
          <p14:tracePt t="39796" x="6880225" y="4267200"/>
          <p14:tracePt t="39803" x="6942138" y="4267200"/>
          <p14:tracePt t="39811" x="6992938" y="4254500"/>
          <p14:tracePt t="39820" x="7005638" y="4254500"/>
          <p14:tracePt t="39828" x="7029450" y="4241800"/>
          <p14:tracePt t="39835" x="7042150" y="4241800"/>
          <p14:tracePt t="39844" x="7067550" y="4241800"/>
          <p14:tracePt t="39851" x="7118350" y="4241800"/>
          <p14:tracePt t="39860" x="7192963" y="4230688"/>
          <p14:tracePt t="39867" x="7254875" y="4217988"/>
          <p14:tracePt t="39877" x="7354888" y="4217988"/>
          <p14:tracePt t="39893" x="7531100" y="4154488"/>
          <p14:tracePt t="39899" x="7593013" y="4154488"/>
          <p14:tracePt t="39923" x="7567613" y="4105275"/>
          <p14:tracePt t="39932" x="7593013" y="4092575"/>
          <p14:tracePt t="39939" x="7654925" y="4079875"/>
          <p14:tracePt t="39947" x="7693025" y="4067175"/>
          <p14:tracePt t="39955" x="7742238" y="4041775"/>
          <p14:tracePt t="39963" x="7767638" y="4041775"/>
          <p14:tracePt t="39971" x="7793038" y="4029075"/>
          <p14:tracePt t="40019" x="7705725" y="4017963"/>
          <p14:tracePt t="40029" x="7518400" y="4005263"/>
          <p14:tracePt t="40035" x="7318375" y="3992563"/>
          <p14:tracePt t="40045" x="7092950" y="3954463"/>
          <p14:tracePt t="40051" x="6580188" y="3954463"/>
          <p14:tracePt t="40060" x="6167438" y="3954463"/>
          <p14:tracePt t="40067" x="5829300" y="3954463"/>
          <p14:tracePt t="40076" x="5478463" y="3929063"/>
          <p14:tracePt t="40083" x="5265738" y="3916363"/>
          <p14:tracePt t="40093" x="5091113" y="3916363"/>
          <p14:tracePt t="40099" x="4916488" y="3916363"/>
          <p14:tracePt t="40108" x="4740275" y="3905250"/>
          <p14:tracePt t="40115" x="4591050" y="3905250"/>
          <p14:tracePt t="40123" x="4403725" y="3905250"/>
          <p14:tracePt t="40132" x="4278313" y="3905250"/>
          <p14:tracePt t="40139" x="4152900" y="3905250"/>
          <p14:tracePt t="40147" x="4078288" y="3905250"/>
          <p14:tracePt t="40155" x="3990975" y="3905250"/>
          <p14:tracePt t="40164" x="3940175" y="3916363"/>
          <p14:tracePt t="40172" x="3902075" y="3916363"/>
          <p14:tracePt t="40180" x="3852863" y="3916363"/>
          <p14:tracePt t="40187" x="3778250" y="3916363"/>
          <p14:tracePt t="40196" x="3714750" y="3929063"/>
          <p14:tracePt t="40203" x="3640138" y="3929063"/>
          <p14:tracePt t="40212" x="3502025" y="3929063"/>
          <p14:tracePt t="40219" x="3376613" y="3929063"/>
          <p14:tracePt t="40228" x="3176588" y="3929063"/>
          <p14:tracePt t="40236" x="3001963" y="3916363"/>
          <p14:tracePt t="40244" x="2914650" y="3905250"/>
          <p14:tracePt t="40251" x="2876550" y="3892550"/>
          <p14:tracePt t="40324" x="2952750" y="3867150"/>
          <p14:tracePt t="40332" x="3001963" y="3867150"/>
          <p14:tracePt t="40340" x="3052763" y="3854450"/>
          <p14:tracePt t="40347" x="3101975" y="3829050"/>
          <p14:tracePt t="40355" x="3189288" y="3816350"/>
          <p14:tracePt t="40364" x="3240088" y="3816350"/>
          <p14:tracePt t="40371" x="3327400" y="3792538"/>
          <p14:tracePt t="40379" x="3427413" y="3792538"/>
          <p14:tracePt t="40387" x="3589338" y="3792538"/>
          <p14:tracePt t="40395" x="3765550" y="3792538"/>
          <p14:tracePt t="40404" x="3927475" y="3792538"/>
          <p14:tracePt t="40413" x="4078288" y="3816350"/>
          <p14:tracePt t="40419" x="4214813" y="3829050"/>
          <p14:tracePt t="40429" x="4278313" y="3841750"/>
          <p14:tracePt t="40435" x="4327525" y="3841750"/>
          <p14:tracePt t="40444" x="4391025" y="3841750"/>
          <p14:tracePt t="40451" x="4427538" y="3829050"/>
          <p14:tracePt t="40461" x="4440238" y="3829050"/>
          <p14:tracePt t="40467" x="4465638" y="3816350"/>
          <p14:tracePt t="40476" x="4478338" y="3816350"/>
          <p14:tracePt t="40483" x="4491038" y="3816350"/>
          <p14:tracePt t="40493" x="4503738" y="3816350"/>
          <p14:tracePt t="40507" x="4527550" y="3816350"/>
          <p14:tracePt t="40524" x="4552950" y="3803650"/>
          <p14:tracePt t="40565" x="4527550" y="3792538"/>
          <p14:tracePt t="40571" x="4427538" y="3792538"/>
          <p14:tracePt t="40580" x="4303713" y="3803650"/>
          <p14:tracePt t="40587" x="4040188" y="3854450"/>
          <p14:tracePt t="40596" x="3878263" y="3867150"/>
          <p14:tracePt t="40603" x="3652838" y="3867150"/>
          <p14:tracePt t="40614" x="3478213" y="3905250"/>
          <p14:tracePt t="40620" x="3314700" y="3905250"/>
          <p14:tracePt t="40629" x="3152775" y="3905250"/>
          <p14:tracePt t="40635" x="2989263" y="3905250"/>
          <p14:tracePt t="40644" x="2863850" y="3916363"/>
          <p14:tracePt t="40651" x="2740025" y="3929063"/>
          <p14:tracePt t="40660" x="2651125" y="3929063"/>
          <p14:tracePt t="40667" x="2627313" y="3929063"/>
          <p14:tracePt t="40676" x="2563813" y="3929063"/>
          <p14:tracePt t="40683" x="2463800" y="3941763"/>
          <p14:tracePt t="40692" x="2289175" y="3967163"/>
          <p14:tracePt t="40699" x="2163763" y="3979863"/>
          <p14:tracePt t="40707" x="2063750" y="3979863"/>
          <p14:tracePt t="40715" x="1925638" y="4005263"/>
          <p14:tracePt t="40723" x="1814513" y="4017963"/>
          <p14:tracePt t="40731" x="1663700" y="4029075"/>
          <p14:tracePt t="40739" x="1538288" y="4041775"/>
          <p14:tracePt t="40747" x="1476375" y="4041775"/>
          <p14:tracePt t="40755" x="1412875" y="4041775"/>
          <p14:tracePt t="40763" x="1350963" y="4054475"/>
          <p14:tracePt t="40771" x="1300163" y="4067175"/>
          <p14:tracePt t="40779" x="1225550" y="4079875"/>
          <p14:tracePt t="40787" x="1138238" y="4092575"/>
          <p14:tracePt t="40795" x="1076325" y="4092575"/>
          <p14:tracePt t="40803" x="987425" y="4117975"/>
          <p14:tracePt t="40812" x="963613" y="4117975"/>
          <p14:tracePt t="40820" x="876300" y="4117975"/>
          <p14:tracePt t="40828" x="812800" y="4117975"/>
          <p14:tracePt t="40835" x="776288" y="4117975"/>
          <p14:tracePt t="41027" x="776288" y="4129088"/>
          <p14:tracePt t="41051" x="787400" y="4129088"/>
          <p14:tracePt t="41092" x="787400" y="4141788"/>
          <p14:tracePt t="41099" x="800100" y="4141788"/>
          <p14:tracePt t="41107" x="825500" y="4141788"/>
          <p14:tracePt t="41115" x="850900" y="4141788"/>
          <p14:tracePt t="41123" x="863600" y="4141788"/>
          <p14:tracePt t="41131" x="900113" y="4141788"/>
          <p14:tracePt t="41155" x="950913" y="4141788"/>
          <p14:tracePt t="41163" x="976313" y="4154488"/>
          <p14:tracePt t="41179" x="1000125" y="4154488"/>
          <p14:tracePt t="41187" x="1038225" y="4154488"/>
          <p14:tracePt t="41204" x="1089025" y="4154488"/>
          <p14:tracePt t="41211" x="1138238" y="4167188"/>
          <p14:tracePt t="41219" x="1189038" y="4179888"/>
          <p14:tracePt t="41230" x="1238250" y="4179888"/>
          <p14:tracePt t="41235" x="1300163" y="4192588"/>
          <p14:tracePt t="41244" x="1363663" y="4205288"/>
          <p14:tracePt t="41251" x="1438275" y="4205288"/>
          <p14:tracePt t="41259" x="1476375" y="4205288"/>
          <p14:tracePt t="41268" x="1550988" y="4205288"/>
          <p14:tracePt t="41277" x="1576388" y="4205288"/>
          <p14:tracePt t="41283" x="1601788" y="4205288"/>
          <p14:tracePt t="41292" x="1625600" y="4205288"/>
          <p14:tracePt t="41307" x="1625600" y="4217988"/>
          <p14:tracePt t="41580" x="1625600" y="4205288"/>
          <p14:tracePt t="41587" x="1563688" y="4129088"/>
          <p14:tracePt t="41596" x="1463675" y="4017963"/>
          <p14:tracePt t="41603" x="1225550" y="3841750"/>
          <p14:tracePt t="41611" x="1100138" y="3716338"/>
          <p14:tracePt t="41619" x="987425" y="3629025"/>
          <p14:tracePt t="41628" x="887413" y="3529013"/>
          <p14:tracePt t="41635" x="863600" y="3441700"/>
          <p14:tracePt t="41644" x="812800" y="3354388"/>
          <p14:tracePt t="41651" x="787400" y="3267075"/>
          <p14:tracePt t="41662" x="763588" y="3190875"/>
          <p14:tracePt t="41668" x="750888" y="3154363"/>
          <p14:tracePt t="41676" x="750888" y="3128963"/>
          <p14:tracePt t="41683" x="750888" y="3078163"/>
          <p14:tracePt t="41692" x="738188" y="3054350"/>
          <p14:tracePt t="41699" x="725488" y="3016250"/>
          <p14:tracePt t="41707" x="725488" y="3003550"/>
          <p14:tracePt t="41716" x="712788" y="2978150"/>
          <p14:tracePt t="41723" x="712788" y="2941638"/>
          <p14:tracePt t="41731" x="712788" y="2916238"/>
          <p14:tracePt t="41739" x="712788" y="2890838"/>
          <p14:tracePt t="41747" x="700088" y="2878138"/>
          <p14:tracePt t="41764" x="700088" y="2865438"/>
          <p14:tracePt t="41835" x="700088" y="2852738"/>
          <p14:tracePt t="41844" x="700088" y="2803525"/>
          <p14:tracePt t="41851" x="700088" y="2728913"/>
          <p14:tracePt t="41860" x="700088" y="2640013"/>
          <p14:tracePt t="41867" x="700088" y="2540000"/>
          <p14:tracePt t="41875" x="687388" y="2439988"/>
          <p14:tracePt t="41883" x="663575" y="2314575"/>
          <p14:tracePt t="41894" x="638175" y="2178050"/>
          <p14:tracePt t="41899" x="574675" y="2027238"/>
          <p14:tracePt t="41907" x="500063" y="1889125"/>
          <p14:tracePt t="41915" x="474663" y="1789113"/>
          <p14:tracePt t="41923" x="238125" y="1539875"/>
          <p14:tracePt t="41931" x="87313" y="1350963"/>
          <p14:tracePt t="42763" x="487363" y="3190875"/>
          <p14:tracePt t="42771" x="625475" y="3367088"/>
          <p14:tracePt t="42780" x="776288" y="3554413"/>
          <p14:tracePt t="42787" x="912813" y="3616325"/>
          <p14:tracePt t="42796" x="987425" y="3654425"/>
          <p14:tracePt t="42803" x="1012825" y="3667125"/>
          <p14:tracePt t="42811" x="1012825" y="3679825"/>
          <p14:tracePt t="43011" x="1025525" y="3703638"/>
          <p14:tracePt t="43019" x="1089025" y="3779838"/>
          <p14:tracePt t="43029" x="1163638" y="3854450"/>
          <p14:tracePt t="43035" x="1250950" y="3929063"/>
          <p14:tracePt t="43044" x="1363663" y="4041775"/>
          <p14:tracePt t="43051" x="1489075" y="4167188"/>
          <p14:tracePt t="43061" x="1714500" y="4279900"/>
          <p14:tracePt t="43067" x="1976438" y="4418013"/>
          <p14:tracePt t="43075" x="2201863" y="4518025"/>
          <p14:tracePt t="43083" x="2389188" y="4592638"/>
          <p14:tracePt t="43092" x="2663825" y="4679950"/>
          <p14:tracePt t="43099" x="2827338" y="4730750"/>
          <p14:tracePt t="43107" x="2952750" y="4756150"/>
          <p14:tracePt t="43115" x="2963863" y="4768850"/>
          <p14:tracePt t="43123" x="3114675" y="4768850"/>
          <p14:tracePt t="43131" x="3152775" y="4768850"/>
          <p14:tracePt t="43147" x="3152775" y="4779963"/>
          <p14:tracePt t="43155" x="3165475" y="4779963"/>
          <p14:tracePt t="43251" x="3176588" y="4779963"/>
          <p14:tracePt t="43260" x="3201988" y="4779963"/>
          <p14:tracePt t="43294" x="3214688" y="4779963"/>
          <p14:tracePt t="43299" x="3240088" y="4779963"/>
          <p14:tracePt t="43307" x="3240088" y="4768850"/>
          <p14:tracePt t="43316" x="3265488" y="4768850"/>
          <p14:tracePt t="43323" x="3302000" y="4756150"/>
          <p14:tracePt t="43331" x="3340100" y="4756150"/>
          <p14:tracePt t="43339" x="3376613" y="4743450"/>
          <p14:tracePt t="43347" x="3414713" y="4730750"/>
          <p14:tracePt t="43355" x="3465513" y="4730750"/>
          <p14:tracePt t="43363" x="3514725" y="4718050"/>
          <p14:tracePt t="43371" x="3602038" y="4718050"/>
          <p14:tracePt t="43379" x="3765550" y="4718050"/>
          <p14:tracePt t="43387" x="3940175" y="4718050"/>
          <p14:tracePt t="43396" x="4103688" y="4718050"/>
          <p14:tracePt t="43403" x="4265613" y="4718050"/>
          <p14:tracePt t="43411" x="4416425" y="4718050"/>
          <p14:tracePt t="43419" x="4527550" y="4718050"/>
          <p14:tracePt t="43429" x="4578350" y="4718050"/>
          <p14:tracePt t="43435" x="4591050" y="4718050"/>
          <p14:tracePt t="43444" x="4603750" y="4718050"/>
          <p14:tracePt t="43516" x="4591050" y="4718050"/>
          <p14:tracePt t="43523" x="4527550" y="4718050"/>
          <p14:tracePt t="43531" x="4465638" y="4718050"/>
          <p14:tracePt t="43539" x="4314825" y="4718050"/>
          <p14:tracePt t="43547" x="4191000" y="4718050"/>
          <p14:tracePt t="43555" x="4065588" y="4718050"/>
          <p14:tracePt t="43563" x="3852863" y="4730750"/>
          <p14:tracePt t="43571" x="3727450" y="4730750"/>
          <p14:tracePt t="43580" x="3589338" y="4730750"/>
          <p14:tracePt t="43587" x="3452813" y="4730750"/>
          <p14:tracePt t="43595" x="3402013" y="4730750"/>
          <p14:tracePt t="43603" x="3327400" y="4730750"/>
          <p14:tracePt t="43611" x="3265488" y="4730750"/>
          <p14:tracePt t="43619" x="3227388" y="4730750"/>
          <p14:tracePt t="43628" x="3214688" y="4743450"/>
          <p14:tracePt t="43635" x="3127375" y="4743450"/>
          <p14:tracePt t="43644" x="3101975" y="4743450"/>
          <p14:tracePt t="43651" x="3027363" y="4756150"/>
          <p14:tracePt t="43660" x="2952750" y="4768850"/>
          <p14:tracePt t="43667" x="2901950" y="4768850"/>
          <p14:tracePt t="43677" x="2827338" y="4768850"/>
          <p14:tracePt t="43683" x="2763838" y="4768850"/>
          <p14:tracePt t="43692" x="2701925" y="4768850"/>
          <p14:tracePt t="43699" x="2640013" y="4768850"/>
          <p14:tracePt t="43707" x="2563813" y="4768850"/>
          <p14:tracePt t="43715" x="2551113" y="4768850"/>
          <p14:tracePt t="43723" x="2540000" y="4768850"/>
          <p14:tracePt t="43795" x="2489200" y="4779963"/>
          <p14:tracePt t="43803" x="2401888" y="4792663"/>
          <p14:tracePt t="43811" x="2301875" y="4805363"/>
          <p14:tracePt t="43819" x="2214563" y="4805363"/>
          <p14:tracePt t="43828" x="2163763" y="4818063"/>
          <p14:tracePt t="43835" x="2114550" y="4818063"/>
          <p14:tracePt t="43845" x="2076450" y="4818063"/>
          <p14:tracePt t="43851" x="2038350" y="4818063"/>
          <p14:tracePt t="43907" x="2038350" y="4805363"/>
          <p14:tracePt t="44027" x="2025650" y="4792663"/>
          <p14:tracePt t="44035" x="1976438" y="4768850"/>
          <p14:tracePt t="44044" x="1876425" y="4730750"/>
          <p14:tracePt t="44051" x="1763713" y="4705350"/>
          <p14:tracePt t="44060" x="1738313" y="4692650"/>
          <p14:tracePt t="44067" x="1663700" y="4656138"/>
          <p14:tracePt t="44076" x="1612900" y="4630738"/>
          <p14:tracePt t="44083" x="1512888" y="4579938"/>
          <p14:tracePt t="44092" x="1438275" y="4518025"/>
          <p14:tracePt t="44100" x="1325563" y="4443413"/>
          <p14:tracePt t="44109" x="1250950" y="4379913"/>
          <p14:tracePt t="44119" x="1138238" y="4292600"/>
          <p14:tracePt t="44124" x="1076325" y="4217988"/>
          <p14:tracePt t="44131" x="1000125" y="4129088"/>
          <p14:tracePt t="44139" x="900113" y="4054475"/>
          <p14:tracePt t="44147" x="825500" y="3929063"/>
          <p14:tracePt t="44155" x="700088" y="3816350"/>
          <p14:tracePt t="44163" x="538163" y="3716338"/>
          <p14:tracePt t="44171" x="325438" y="3554413"/>
          <p14:tracePt t="44180" x="112713" y="3378200"/>
          <p14:tracePt t="44891" x="412750" y="3367088"/>
          <p14:tracePt t="44900" x="738188" y="3554413"/>
          <p14:tracePt t="44907" x="963613" y="3654425"/>
          <p14:tracePt t="44915" x="1125538" y="3741738"/>
          <p14:tracePt t="44923" x="1200150" y="3792538"/>
          <p14:tracePt t="44931" x="1276350" y="3841750"/>
          <p14:tracePt t="44940" x="1363663" y="3929063"/>
          <p14:tracePt t="44949" x="1425575" y="4005263"/>
          <p14:tracePt t="44956" x="1476375" y="4092575"/>
          <p14:tracePt t="44965" x="1525588" y="4179888"/>
          <p14:tracePt t="44971" x="1563688" y="4254500"/>
          <p14:tracePt t="44980" x="1601788" y="4341813"/>
          <p14:tracePt t="44987" x="1663700" y="4392613"/>
          <p14:tracePt t="44996" x="1689100" y="4418013"/>
          <p14:tracePt t="45003" x="1714500" y="4454525"/>
          <p14:tracePt t="45012" x="1738313" y="4467225"/>
          <p14:tracePt t="45067" x="1751013" y="4492625"/>
          <p14:tracePt t="45075" x="1776413" y="4518025"/>
          <p14:tracePt t="45083" x="1789113" y="4554538"/>
          <p14:tracePt t="45092" x="1814513" y="4567238"/>
          <p14:tracePt t="45099" x="1838325" y="4579938"/>
          <p14:tracePt t="45108" x="1851025" y="4592638"/>
          <p14:tracePt t="45116" x="1876425" y="4592638"/>
          <p14:tracePt t="47323" x="1925638" y="4592638"/>
          <p14:tracePt t="47331" x="2101850" y="4592638"/>
          <p14:tracePt t="47339" x="2314575" y="4592638"/>
          <p14:tracePt t="47348" x="2551113" y="4592638"/>
          <p14:tracePt t="47355" x="2827338" y="4592638"/>
          <p14:tracePt t="47363" x="3076575" y="4592638"/>
          <p14:tracePt t="47371" x="3227388" y="4592638"/>
          <p14:tracePt t="47380" x="3327400" y="4592638"/>
          <p14:tracePt t="47387" x="3389313" y="4605338"/>
          <p14:tracePt t="47396" x="3402013" y="4605338"/>
          <p14:tracePt t="47403" x="3414713" y="4618038"/>
          <p14:tracePt t="47413" x="3427413" y="4618038"/>
          <p14:tracePt t="47771" x="3440113" y="4618038"/>
          <p14:tracePt t="47780" x="3540125" y="4618038"/>
          <p14:tracePt t="47787" x="3678238" y="4618038"/>
          <p14:tracePt t="47796" x="3802063" y="4630738"/>
          <p14:tracePt t="47803" x="3914775" y="4643438"/>
          <p14:tracePt t="47812" x="4040188" y="4643438"/>
          <p14:tracePt t="47819" x="4127500" y="4643438"/>
          <p14:tracePt t="47828" x="4191000" y="4643438"/>
          <p14:tracePt t="47843" x="4252913" y="4618038"/>
          <p14:tracePt t="47851" x="4465638" y="4592638"/>
          <p14:tracePt t="47859" x="4627563" y="4592638"/>
          <p14:tracePt t="47867" x="4727575" y="4592638"/>
          <p14:tracePt t="47878" x="4803775" y="4579938"/>
          <p14:tracePt t="47893" x="4840288" y="4579938"/>
          <p14:tracePt t="48083" x="4852988" y="4579938"/>
          <p14:tracePt t="48123" x="4865688" y="4579938"/>
          <p14:tracePt t="48139" x="4891088" y="4567238"/>
          <p14:tracePt t="48147" x="4940300" y="4567238"/>
          <p14:tracePt t="48155" x="4991100" y="4567238"/>
          <p14:tracePt t="48164" x="5053013" y="4567238"/>
          <p14:tracePt t="48171" x="5165725" y="4567238"/>
          <p14:tracePt t="48179" x="5303838" y="4579938"/>
          <p14:tracePt t="48188" x="5454650" y="4605338"/>
          <p14:tracePt t="48199" x="5665788" y="4618038"/>
          <p14:tracePt t="48204" x="5891213" y="4643438"/>
          <p14:tracePt t="48213" x="6042025" y="4656138"/>
          <p14:tracePt t="48219" x="6154738" y="4667250"/>
          <p14:tracePt t="48228" x="6191250" y="4667250"/>
          <p14:tracePt t="48236" x="6203950" y="4667250"/>
          <p14:tracePt t="48292" x="6154738" y="4667250"/>
          <p14:tracePt t="48300" x="6129338" y="4679950"/>
          <p14:tracePt t="48307" x="6078538" y="4679950"/>
          <p14:tracePt t="48316" x="6003925" y="4679950"/>
          <p14:tracePt t="48323" x="5942013" y="4692650"/>
          <p14:tracePt t="48332" x="5791200" y="4705350"/>
          <p14:tracePt t="48341" x="5641975" y="4718050"/>
          <p14:tracePt t="48350" x="5378450" y="4756150"/>
          <p14:tracePt t="48355" x="5141913" y="4756150"/>
          <p14:tracePt t="48364" x="4940300" y="4756150"/>
          <p14:tracePt t="48372" x="4765675" y="4756150"/>
          <p14:tracePt t="48379" x="4652963" y="4756150"/>
          <p14:tracePt t="48387" x="4516438" y="4756150"/>
          <p14:tracePt t="48397" x="4391025" y="4756150"/>
          <p14:tracePt t="48404" x="4303713" y="4768850"/>
          <p14:tracePt t="48412" x="4152900" y="4768850"/>
          <p14:tracePt t="48419" x="4002088" y="4768850"/>
          <p14:tracePt t="48428" x="3840163" y="4768850"/>
          <p14:tracePt t="48436" x="3689350" y="4768850"/>
          <p14:tracePt t="48446" x="3578225" y="4768850"/>
          <p14:tracePt t="48452" x="3478213" y="4768850"/>
          <p14:tracePt t="48462" x="3340100" y="4768850"/>
          <p14:tracePt t="48467" x="3227388" y="4768850"/>
          <p14:tracePt t="48477" x="3101975" y="4768850"/>
          <p14:tracePt t="48483" x="3052763" y="4768850"/>
          <p14:tracePt t="48491" x="3014663" y="4756150"/>
          <p14:tracePt t="48499" x="2989263" y="4743450"/>
          <p14:tracePt t="48507" x="2940050" y="4743450"/>
          <p14:tracePt t="48515" x="2889250" y="4743450"/>
          <p14:tracePt t="48523" x="2840038" y="4743450"/>
          <p14:tracePt t="48531" x="2801938" y="4730750"/>
          <p14:tracePt t="48539" x="2752725" y="4730750"/>
          <p14:tracePt t="48547" x="2689225" y="4730750"/>
          <p14:tracePt t="48555" x="2614613" y="4718050"/>
          <p14:tracePt t="48563" x="2563813" y="4718050"/>
          <p14:tracePt t="48571" x="2476500" y="4718050"/>
          <p14:tracePt t="48580" x="2414588" y="4718050"/>
          <p14:tracePt t="48587" x="2363788" y="4718050"/>
          <p14:tracePt t="48596" x="2327275" y="4718050"/>
          <p14:tracePt t="48603" x="2301875" y="4692650"/>
          <p14:tracePt t="48613" x="2263775" y="4692650"/>
          <p14:tracePt t="48619" x="2227263" y="4692650"/>
          <p14:tracePt t="48628" x="2189163" y="4667250"/>
          <p14:tracePt t="48635" x="2114550" y="4643438"/>
          <p14:tracePt t="48644" x="2063750" y="4605338"/>
          <p14:tracePt t="48651" x="1989138" y="4579938"/>
          <p14:tracePt t="48661" x="1951038" y="4567238"/>
          <p14:tracePt t="48667" x="1851025" y="4567238"/>
          <p14:tracePt t="48678" x="1763713" y="4554538"/>
          <p14:tracePt t="48683" x="1701800" y="4543425"/>
          <p14:tracePt t="48691" x="1651000" y="4530725"/>
          <p14:tracePt t="48699" x="1601788" y="4505325"/>
          <p14:tracePt t="48707" x="1538288" y="4479925"/>
          <p14:tracePt t="48715" x="1489075" y="4467225"/>
          <p14:tracePt t="48723" x="1425575" y="4454525"/>
          <p14:tracePt t="48731" x="1389063" y="4430713"/>
          <p14:tracePt t="48739" x="1312863" y="4405313"/>
          <p14:tracePt t="48747" x="1238250" y="4379913"/>
          <p14:tracePt t="48757" x="1212850" y="4367213"/>
          <p14:tracePt t="48767" x="1212850" y="4354513"/>
          <p14:tracePt t="48780" x="1200150" y="4341813"/>
          <p14:tracePt t="48803" x="1200150" y="4292600"/>
          <p14:tracePt t="48812" x="1200150" y="4241800"/>
          <p14:tracePt t="48819" x="1200150" y="4217988"/>
          <p14:tracePt t="48828" x="1200150" y="4192588"/>
          <p14:tracePt t="48835" x="1200150" y="4154488"/>
          <p14:tracePt t="48843" x="1212850" y="4129088"/>
          <p14:tracePt t="48851" x="1225550" y="4105275"/>
          <p14:tracePt t="48861" x="1250950" y="4092575"/>
          <p14:tracePt t="48867" x="1300163" y="4079875"/>
          <p14:tracePt t="48878" x="1438275" y="4079875"/>
          <p14:tracePt t="48883" x="1689100" y="4092575"/>
          <p14:tracePt t="48894" x="2001838" y="4167188"/>
          <p14:tracePt t="48899" x="2263775" y="4217988"/>
          <p14:tracePt t="48907" x="2651125" y="4279900"/>
          <p14:tracePt t="48916" x="2801938" y="4330700"/>
          <p14:tracePt t="48923" x="2963863" y="4392613"/>
          <p14:tracePt t="48931" x="3140075" y="4454525"/>
          <p14:tracePt t="48939" x="3214688" y="4479925"/>
          <p14:tracePt t="48947" x="3327400" y="4543425"/>
          <p14:tracePt t="48955" x="3414713" y="4567238"/>
          <p14:tracePt t="48963" x="3540125" y="4592638"/>
          <p14:tracePt t="48971" x="3640138" y="4618038"/>
          <p14:tracePt t="48980" x="3740150" y="4643438"/>
          <p14:tracePt t="48987" x="3814763" y="4656138"/>
          <p14:tracePt t="48995" x="3865563" y="4667250"/>
          <p14:tracePt t="49003" x="3978275" y="4679950"/>
          <p14:tracePt t="49012" x="4078288" y="4692650"/>
          <p14:tracePt t="49019" x="4203700" y="4705350"/>
          <p14:tracePt t="49028" x="4327525" y="4718050"/>
          <p14:tracePt t="49035" x="4516438" y="4743450"/>
          <p14:tracePt t="49045" x="4616450" y="4768850"/>
          <p14:tracePt t="49053" x="4616450" y="4779963"/>
          <p14:tracePt t="49062" x="4616450" y="4830763"/>
          <p14:tracePt t="49069" x="4640263" y="4830763"/>
          <p14:tracePt t="49079" x="4678363" y="4830763"/>
          <p14:tracePt t="49083" x="4691063" y="4843463"/>
          <p14:tracePt t="49091" x="4740275" y="4856163"/>
          <p14:tracePt t="49099" x="4791075" y="4856163"/>
          <p14:tracePt t="49107" x="4803775" y="4856163"/>
          <p14:tracePt t="49116" x="4878388" y="4856163"/>
          <p14:tracePt t="49124" x="4978400" y="4856163"/>
          <p14:tracePt t="49134" x="5029200" y="4856163"/>
          <p14:tracePt t="49140" x="5116513" y="4856163"/>
          <p14:tracePt t="49148" x="5191125" y="4843463"/>
          <p14:tracePt t="49155" x="5229225" y="4830763"/>
          <p14:tracePt t="49164" x="5278438" y="4818063"/>
          <p14:tracePt t="49171" x="5316538" y="4805363"/>
          <p14:tracePt t="49181" x="5329238" y="4805363"/>
          <p14:tracePt t="49187" x="5365750" y="4792663"/>
          <p14:tracePt t="49195" x="5391150" y="4779963"/>
          <p14:tracePt t="49213" x="5416550" y="4768850"/>
          <p14:tracePt t="49219" x="5441950" y="4756150"/>
          <p14:tracePt t="49229" x="5491163" y="4756150"/>
          <p14:tracePt t="49235" x="5516563" y="4730750"/>
          <p14:tracePt t="49245" x="5591175" y="4705350"/>
          <p14:tracePt t="49251" x="5716588" y="4692650"/>
          <p14:tracePt t="49261" x="5791200" y="4643438"/>
          <p14:tracePt t="49267" x="5954713" y="4605338"/>
          <p14:tracePt t="49278" x="6167438" y="4567238"/>
          <p14:tracePt t="49283" x="6503988" y="4554538"/>
          <p14:tracePt t="49291" x="6729413" y="4518025"/>
          <p14:tracePt t="49300" x="6967538" y="4518025"/>
          <p14:tracePt t="49307" x="7105650" y="4505325"/>
          <p14:tracePt t="49315" x="7154863" y="4505325"/>
          <p14:tracePt t="49323" x="7218363" y="4505325"/>
          <p14:tracePt t="49331" x="7267575" y="4505325"/>
          <p14:tracePt t="49364" x="7280275" y="4505325"/>
          <p14:tracePt t="49396" x="7292975" y="4505325"/>
          <p14:tracePt t="49403" x="7329488" y="4530725"/>
          <p14:tracePt t="49411" x="7405688" y="4530725"/>
          <p14:tracePt t="49419" x="7454900" y="4530725"/>
          <p14:tracePt t="49429" x="7542213" y="4543425"/>
          <p14:tracePt t="49435" x="7618413" y="4567238"/>
          <p14:tracePt t="49444" x="7654925" y="4579938"/>
          <p14:tracePt t="49451" x="7705725" y="4605338"/>
          <p14:tracePt t="49461" x="7742238" y="4618038"/>
          <p14:tracePt t="49467" x="7754938" y="4618038"/>
          <p14:tracePt t="49476" x="7793038" y="4618038"/>
          <p14:tracePt t="49483" x="7793038" y="4630738"/>
          <p14:tracePt t="49491" x="7805738" y="4630738"/>
          <p14:tracePt t="49508" x="7818438" y="4630738"/>
          <p14:tracePt t="49523" x="7831138" y="4630738"/>
          <p14:tracePt t="49571" x="7843838" y="4643438"/>
          <p14:tracePt t="49580" x="7867650" y="4656138"/>
          <p14:tracePt t="49587" x="7905750" y="4667250"/>
          <p14:tracePt t="49596" x="7918450" y="4679950"/>
          <p14:tracePt t="49603" x="7931150" y="4679950"/>
          <p14:tracePt t="49611" x="7943850" y="4692650"/>
          <p14:tracePt t="49635" x="7943850" y="4705350"/>
          <p14:tracePt t="49643" x="7954963" y="4705350"/>
          <p14:tracePt t="49667" x="7967663" y="4705350"/>
          <p14:tracePt t="49731" x="7993063" y="4718050"/>
          <p14:tracePt t="49779" x="7993063" y="4730750"/>
          <p14:tracePt t="49812" x="8005763" y="4730750"/>
          <p14:tracePt t="50019" x="7993063" y="4730750"/>
          <p14:tracePt t="50035" x="7993063" y="4743450"/>
          <p14:tracePt t="50339" x="7980363" y="4743450"/>
          <p14:tracePt t="50795" x="7954963" y="4743450"/>
          <p14:tracePt t="52508" x="7943850" y="4743450"/>
          <p14:tracePt t="59548" x="7931150" y="4768850"/>
          <p14:tracePt t="59555" x="7905750" y="4856163"/>
          <p14:tracePt t="59564" x="7880350" y="4892675"/>
          <p14:tracePt t="59571" x="7880350" y="4905375"/>
          <p14:tracePt t="59580" x="7867650" y="4943475"/>
          <p14:tracePt t="59587" x="7867650" y="4968875"/>
          <p14:tracePt t="59596" x="7843838" y="5005388"/>
          <p14:tracePt t="59603" x="7831138" y="5043488"/>
          <p14:tracePt t="59612" x="7831138" y="5056188"/>
          <p14:tracePt t="59619" x="7831138" y="5081588"/>
          <p14:tracePt t="59629" x="7818438" y="5081588"/>
          <p14:tracePt t="59635" x="7818438" y="5092700"/>
          <p14:tracePt t="59645" x="7818438" y="5105400"/>
          <p14:tracePt t="59651" x="7818438" y="5118100"/>
          <p14:tracePt t="59660" x="7818438" y="5130800"/>
          <p14:tracePt t="59667" x="7805738" y="5143500"/>
          <p14:tracePt t="59675" x="7793038" y="5194300"/>
          <p14:tracePt t="59683" x="7754938" y="5230813"/>
          <p14:tracePt t="59691" x="7718425" y="5268913"/>
          <p14:tracePt t="59699" x="7705725" y="5294313"/>
          <p14:tracePt t="59707" x="7680325" y="5305425"/>
          <p14:tracePt t="59716" x="7667625" y="5318125"/>
          <p14:tracePt t="59723" x="7654925" y="5330825"/>
          <p14:tracePt t="59731" x="7631113" y="5330825"/>
          <p14:tracePt t="59739" x="7631113" y="5343525"/>
          <p14:tracePt t="59748" x="7618413" y="5343525"/>
          <p14:tracePt t="59771" x="7605713" y="5343525"/>
          <p14:tracePt t="59812" x="7580313" y="5343525"/>
          <p14:tracePt t="59831" x="7554913" y="5343525"/>
          <p14:tracePt t="59835" x="7531100" y="5343525"/>
          <p14:tracePt t="59844" x="7505700" y="5343525"/>
          <p14:tracePt t="59851" x="7442200" y="5356225"/>
          <p14:tracePt t="59875" x="7292975" y="5356225"/>
          <p14:tracePt t="60196" x="7267575" y="5356225"/>
          <p14:tracePt t="61859" x="7005638" y="5205413"/>
          <p14:tracePt t="61867" x="6480175" y="4968875"/>
          <p14:tracePt t="61875" x="6180138" y="4792663"/>
          <p14:tracePt t="61883" x="5767388" y="4543425"/>
          <p14:tracePt t="61894" x="5353050" y="4367213"/>
          <p14:tracePt t="61899" x="4903788" y="4192588"/>
          <p14:tracePt t="61907" x="4452938" y="4005263"/>
          <p14:tracePt t="61915" x="4203700" y="3941763"/>
          <p14:tracePt t="61924" x="3990975" y="3854450"/>
          <p14:tracePt t="61931" x="3840163" y="3792538"/>
          <p14:tracePt t="61939" x="3778250" y="3816350"/>
          <p14:tracePt t="61947" x="3602038" y="3779838"/>
          <p14:tracePt t="61955" x="3427413" y="3716338"/>
          <p14:tracePt t="61963" x="3252788" y="3654425"/>
          <p14:tracePt t="61972" x="3040063" y="3590925"/>
          <p14:tracePt t="61979" x="2727325" y="3454400"/>
          <p14:tracePt t="61987" x="2338388" y="3303588"/>
          <p14:tracePt t="61996" x="1951038" y="3128963"/>
          <p14:tracePt t="62003" x="1501775" y="2978150"/>
          <p14:tracePt t="62012" x="1089025" y="2816225"/>
          <p14:tracePt t="62019" x="700088" y="2652713"/>
          <p14:tracePt t="62028" x="274638" y="2414588"/>
          <p14:tracePt t="64875" x="600075" y="250825"/>
          <p14:tracePt t="64883" x="950913" y="374650"/>
          <p14:tracePt t="64894" x="1225550" y="476250"/>
          <p14:tracePt t="64900" x="1401763" y="525463"/>
          <p14:tracePt t="64907" x="1625600" y="638175"/>
          <p14:tracePt t="64916" x="1776413" y="700088"/>
          <p14:tracePt t="64923" x="1938338" y="763588"/>
          <p14:tracePt t="64932" x="2051050" y="801688"/>
          <p14:tracePt t="64939" x="2138363" y="825500"/>
          <p14:tracePt t="64948" x="2176463" y="838200"/>
          <p14:tracePt t="64955" x="2238375" y="838200"/>
          <p14:tracePt t="64965" x="2251075" y="850900"/>
          <p14:tracePt t="64971" x="2289175" y="850900"/>
          <p14:tracePt t="64981" x="2314575" y="850900"/>
          <p14:tracePt t="64987" x="2338388" y="863600"/>
          <p14:tracePt t="65003" x="2363788" y="863600"/>
          <p14:tracePt t="65013" x="2363788" y="876300"/>
          <p14:tracePt t="65019" x="2389188" y="889000"/>
          <p14:tracePt t="65029" x="2463800" y="912813"/>
          <p14:tracePt t="65035" x="2576513" y="989013"/>
          <p14:tracePt t="65043" x="2727325" y="1089025"/>
          <p14:tracePt t="65051" x="2989263" y="1276350"/>
          <p14:tracePt t="65059" x="3440113" y="1489075"/>
          <p14:tracePt t="65067" x="3802063" y="1676400"/>
          <p14:tracePt t="65075" x="4103688" y="1839913"/>
          <p14:tracePt t="65083" x="4278313" y="1889125"/>
          <p14:tracePt t="65091" x="4352925" y="1927225"/>
          <p14:tracePt t="65099" x="4440238" y="1978025"/>
          <p14:tracePt t="65107" x="4478338" y="1989138"/>
          <p14:tracePt t="65115" x="4478338" y="2001838"/>
          <p14:tracePt t="65123" x="4491038" y="2001838"/>
          <p14:tracePt t="65132" x="4516438" y="2014538"/>
          <p14:tracePt t="65139" x="4565650" y="2039938"/>
          <p14:tracePt t="65147" x="4652963" y="2078038"/>
          <p14:tracePt t="65155" x="4816475" y="2127250"/>
          <p14:tracePt t="65164" x="4965700" y="2190750"/>
          <p14:tracePt t="65171" x="5141913" y="2278063"/>
          <p14:tracePt t="65180" x="5303838" y="2352675"/>
          <p14:tracePt t="65187" x="5516563" y="2478088"/>
          <p14:tracePt t="65196" x="5829300" y="2616200"/>
          <p14:tracePt t="65203" x="6129338" y="2778125"/>
          <p14:tracePt t="65212" x="6454775" y="2941638"/>
          <p14:tracePt t="65219" x="6754813" y="3103563"/>
          <p14:tracePt t="65229" x="6967538" y="3178175"/>
          <p14:tracePt t="65236" x="6980238" y="3203575"/>
          <p14:tracePt t="65243" x="7129463" y="3254375"/>
          <p14:tracePt t="65251" x="7254875" y="3290888"/>
          <p14:tracePt t="65259" x="7380288" y="3316288"/>
          <p14:tracePt t="65267" x="7480300" y="3354388"/>
          <p14:tracePt t="65277" x="7580313" y="3390900"/>
          <p14:tracePt t="65284" x="7618413" y="3390900"/>
          <p14:tracePt t="65292" x="7854950" y="3467100"/>
          <p14:tracePt t="65299" x="8093075" y="3516313"/>
          <p14:tracePt t="65308" x="8331200" y="3567113"/>
          <p14:tracePt t="65316" x="8569325" y="3654425"/>
          <p14:tracePt t="65323" x="8769350" y="3703638"/>
          <p14:tracePt t="65331" x="8943975" y="3767138"/>
          <p14:tracePt t="65339" x="9105900" y="3792538"/>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Kruskal’s</a:t>
            </a:r>
            <a:r>
              <a:rPr lang="en-US" dirty="0"/>
              <a:t> Algorithm – Data Structures</a:t>
            </a:r>
          </a:p>
        </p:txBody>
      </p:sp>
      <p:sp>
        <p:nvSpPr>
          <p:cNvPr id="3" name="Content Placeholder 2"/>
          <p:cNvSpPr>
            <a:spLocks noGrp="1"/>
          </p:cNvSpPr>
          <p:nvPr>
            <p:ph idx="1"/>
          </p:nvPr>
        </p:nvSpPr>
        <p:spPr/>
        <p:txBody>
          <a:bodyPr/>
          <a:lstStyle/>
          <a:p>
            <a:r>
              <a:rPr lang="en-US" dirty="0" err="1"/>
              <a:t>Kruskal’s</a:t>
            </a:r>
            <a:r>
              <a:rPr lang="en-US" dirty="0"/>
              <a:t> algorithm is quick, simple, and easy to understand.</a:t>
            </a:r>
          </a:p>
          <a:p>
            <a:r>
              <a:rPr lang="en-US" dirty="0"/>
              <a:t> To implement it efficiently, one usually uses either </a:t>
            </a:r>
          </a:p>
          <a:p>
            <a:pPr lvl="1"/>
            <a:r>
              <a:rPr lang="en-US" dirty="0"/>
              <a:t>Disjoint-set data structure</a:t>
            </a:r>
          </a:p>
          <a:p>
            <a:pPr lvl="1"/>
            <a:r>
              <a:rPr lang="en-US" dirty="0" err="1"/>
              <a:t>Fibonnacci</a:t>
            </a:r>
            <a:r>
              <a:rPr lang="en-US" dirty="0"/>
              <a:t> heap</a:t>
            </a:r>
          </a:p>
          <a:p>
            <a:r>
              <a:rPr lang="en-US" dirty="0"/>
              <a:t>We didn’t study either of these, so we won’t discuss the implementation in detail.</a:t>
            </a:r>
          </a:p>
          <a:p>
            <a:r>
              <a:rPr lang="en-US" dirty="0"/>
              <a:t>But the running time is O(</a:t>
            </a:r>
            <a:r>
              <a:rPr lang="en-US" i="1" dirty="0"/>
              <a:t>E</a:t>
            </a:r>
            <a:r>
              <a:rPr lang="en-US" dirty="0"/>
              <a:t> </a:t>
            </a:r>
            <a:r>
              <a:rPr lang="en-US" dirty="0" err="1"/>
              <a:t>lg</a:t>
            </a:r>
            <a:r>
              <a:rPr lang="en-US" dirty="0"/>
              <a:t> </a:t>
            </a:r>
            <a:r>
              <a:rPr lang="en-US" i="1" dirty="0"/>
              <a:t>E</a:t>
            </a:r>
            <a:r>
              <a:rPr lang="en-US" dirty="0"/>
              <a:t>).</a:t>
            </a:r>
          </a:p>
        </p:txBody>
      </p:sp>
      <p:pic>
        <p:nvPicPr>
          <p:cNvPr id="4" name="Audio 3">
            <a:hlinkClick r:id="" action="ppaction://media"/>
            <a:extLst>
              <a:ext uri="{FF2B5EF4-FFF2-40B4-BE49-F238E27FC236}">
                <a16:creationId xmlns:a16="http://schemas.microsoft.com/office/drawing/2014/main" id="{971BD98D-3A84-4F1D-9E1D-9F9928B58E0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51798073"/>
      </p:ext>
    </p:extLst>
  </p:cSld>
  <p:clrMapOvr>
    <a:masterClrMapping/>
  </p:clrMapOvr>
  <mc:AlternateContent xmlns:mc="http://schemas.openxmlformats.org/markup-compatibility/2006" xmlns:p14="http://schemas.microsoft.com/office/powerpoint/2010/main">
    <mc:Choice Requires="p14">
      <p:transition spd="slow" p14:dur="2000" advTm="53657"/>
    </mc:Choice>
    <mc:Fallback xmlns="">
      <p:transition spd="slow" advTm="536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183" x="8843963" y="3178175"/>
          <p14:tracePt t="1191" x="8680450" y="3178175"/>
          <p14:tracePt t="1210" x="8293100" y="3141663"/>
          <p14:tracePt t="1215" x="8118475" y="3103563"/>
          <p14:tracePt t="1223" x="7931150" y="3065463"/>
          <p14:tracePt t="1231" x="7742238" y="3041650"/>
          <p14:tracePt t="1239" x="7567613" y="3003550"/>
          <p14:tracePt t="1248" x="7380288" y="2965450"/>
          <p14:tracePt t="1257" x="7205663" y="2941638"/>
          <p14:tracePt t="1263" x="7042150" y="2903538"/>
          <p14:tracePt t="1271" x="6854825" y="2878138"/>
          <p14:tracePt t="1280" x="6529388" y="2840038"/>
          <p14:tracePt t="1289" x="6329363" y="2790825"/>
          <p14:tracePt t="1295" x="6167438" y="2765425"/>
          <p14:tracePt t="1304" x="5991225" y="2728913"/>
          <p14:tracePt t="1311" x="5854700" y="2703513"/>
          <p14:tracePt t="1320" x="5741988" y="2703513"/>
          <p14:tracePt t="1328" x="5654675" y="2678113"/>
          <p14:tracePt t="1341" x="5554663" y="2678113"/>
          <p14:tracePt t="1344" x="5465763" y="2652713"/>
          <p14:tracePt t="1353" x="5353050" y="2627313"/>
          <p14:tracePt t="1359" x="5216525" y="2603500"/>
          <p14:tracePt t="1367" x="5078413" y="2565400"/>
          <p14:tracePt t="1376" x="4940300" y="2552700"/>
          <p14:tracePt t="1383" x="4840288" y="2516188"/>
          <p14:tracePt t="1391" x="4752975" y="2490788"/>
          <p14:tracePt t="1399" x="4640263" y="2465388"/>
          <p14:tracePt t="1407" x="4527550" y="2439988"/>
          <p14:tracePt t="1415" x="4416425" y="2390775"/>
          <p14:tracePt t="1423" x="4314825" y="2365375"/>
          <p14:tracePt t="1431" x="4227513" y="2352675"/>
          <p14:tracePt t="1439" x="4140200" y="2339975"/>
          <p14:tracePt t="1447" x="4014788" y="2327275"/>
          <p14:tracePt t="1456" x="3927475" y="2314575"/>
          <p14:tracePt t="1464" x="3852863" y="2303463"/>
          <p14:tracePt t="1475" x="3765550" y="2303463"/>
          <p14:tracePt t="1480" x="3665538" y="2290763"/>
          <p14:tracePt t="1488" x="3578225" y="2290763"/>
          <p14:tracePt t="1505" x="3352800" y="2290763"/>
          <p14:tracePt t="1511" x="3252788" y="2278063"/>
          <p14:tracePt t="1520" x="3189288" y="2278063"/>
          <p14:tracePt t="1527" x="3165475" y="2278063"/>
          <p14:tracePt t="1536" x="3127375" y="2278063"/>
          <p14:tracePt t="1559" x="3127375" y="2265363"/>
          <p14:tracePt t="1576" x="3101975" y="2265363"/>
          <p14:tracePt t="1583" x="3076575" y="2265363"/>
          <p14:tracePt t="1591" x="3040063" y="2265363"/>
          <p14:tracePt t="1599" x="3014663" y="2252663"/>
          <p14:tracePt t="1607" x="2976563" y="2252663"/>
          <p14:tracePt t="1616" x="2952750" y="2239963"/>
          <p14:tracePt t="1623" x="2927350" y="2227263"/>
          <p14:tracePt t="1631" x="2901950" y="2214563"/>
          <p14:tracePt t="1639" x="2889250" y="2214563"/>
          <p14:tracePt t="1695" x="2876550" y="2214563"/>
          <p14:tracePt t="1911" x="2863850" y="2214563"/>
          <p14:tracePt t="2103" x="2863850" y="2190750"/>
          <p14:tracePt t="2111" x="2889250" y="2139950"/>
          <p14:tracePt t="2121" x="2889250" y="2089150"/>
          <p14:tracePt t="2136" x="2914650" y="2089150"/>
          <p14:tracePt t="2143" x="2914650" y="2078038"/>
          <p14:tracePt t="2159" x="2914650" y="2065338"/>
          <p14:tracePt t="2175" x="2914650" y="2052638"/>
          <p14:tracePt t="2183" x="2927350" y="2027238"/>
          <p14:tracePt t="2191" x="2952750" y="1989138"/>
          <p14:tracePt t="2199" x="2952750" y="1952625"/>
          <p14:tracePt t="2207" x="2952750" y="1939925"/>
          <p14:tracePt t="2216" x="2963863" y="1939925"/>
          <p14:tracePt t="2224" x="2976563" y="1927225"/>
          <p14:tracePt t="2511" x="2963863" y="1927225"/>
          <p14:tracePt t="2528" x="2963863" y="1914525"/>
          <p14:tracePt t="2887" x="2963863" y="1889125"/>
          <p14:tracePt t="3039" x="2952750" y="1889125"/>
          <p14:tracePt t="3271" x="2952750" y="1876425"/>
          <p14:tracePt t="3320" x="2940050" y="1876425"/>
          <p14:tracePt t="3536" x="2940050" y="1865313"/>
          <p14:tracePt t="3615" x="2927350" y="1865313"/>
          <p14:tracePt t="3896" x="2914650" y="1852613"/>
          <p14:tracePt t="4271" x="2901950" y="1839913"/>
          <p14:tracePt t="4320" x="2889250" y="1839913"/>
          <p14:tracePt t="4591" x="2889250" y="1827213"/>
          <p14:tracePt t="4920" x="2876550" y="1814513"/>
          <p14:tracePt t="5223" x="2876550" y="1801813"/>
          <p14:tracePt t="5279" x="2863850" y="1801813"/>
          <p14:tracePt t="5527" x="2863850" y="1789113"/>
          <p14:tracePt t="5816" x="2852738" y="1789113"/>
          <p14:tracePt t="5832" x="2863850" y="1789113"/>
          <p14:tracePt t="6119" x="2863850" y="1776413"/>
          <p14:tracePt t="6527" x="2840038" y="1776413"/>
          <p14:tracePt t="6807" x="2827338" y="1776413"/>
          <p14:tracePt t="6839" x="2801938" y="1801813"/>
          <p14:tracePt t="6847" x="2776538" y="1889125"/>
          <p14:tracePt t="6857" x="2714625" y="2001838"/>
          <p14:tracePt t="6863" x="2651125" y="2065338"/>
          <p14:tracePt t="6873" x="2614613" y="2101850"/>
          <p14:tracePt t="6879" x="2576513" y="2152650"/>
          <p14:tracePt t="6888" x="2527300" y="2201863"/>
          <p14:tracePt t="6895" x="2514600" y="2227263"/>
          <p14:tracePt t="6904" x="2489200" y="2265363"/>
          <p14:tracePt t="6911" x="2476500" y="2278063"/>
          <p14:tracePt t="6928" x="2476500" y="2290763"/>
          <p14:tracePt t="6937" x="2476500" y="2303463"/>
          <p14:tracePt t="6943" x="2463800" y="2314575"/>
          <p14:tracePt t="6952" x="2463800" y="2327275"/>
          <p14:tracePt t="6959" x="2439988" y="2365375"/>
          <p14:tracePt t="6967" x="2414588" y="2414588"/>
          <p14:tracePt t="6975" x="2363788" y="2478088"/>
          <p14:tracePt t="6987" x="2327275" y="2516188"/>
          <p14:tracePt t="6991" x="2251075" y="2578100"/>
          <p14:tracePt t="6999" x="2176463" y="2640013"/>
          <p14:tracePt t="7008" x="2101850" y="2690813"/>
          <p14:tracePt t="7015" x="2014538" y="2728913"/>
          <p14:tracePt t="7023" x="1914525" y="2778125"/>
          <p14:tracePt t="7031" x="1838325" y="2803525"/>
          <p14:tracePt t="7039" x="1751013" y="2816225"/>
          <p14:tracePt t="7047" x="1714500" y="2840038"/>
          <p14:tracePt t="7056" x="1625600" y="2865438"/>
          <p14:tracePt t="7064" x="1563688" y="2878138"/>
          <p14:tracePt t="7074" x="1501775" y="2890838"/>
          <p14:tracePt t="7079" x="1412875" y="2916238"/>
          <p14:tracePt t="7088" x="1289050" y="2916238"/>
          <p14:tracePt t="7095" x="1189038" y="2916238"/>
          <p14:tracePt t="7104" x="1050925" y="2928938"/>
          <p14:tracePt t="7111" x="925513" y="2941638"/>
          <p14:tracePt t="7121" x="787400" y="2952750"/>
          <p14:tracePt t="7127" x="687388" y="2952750"/>
          <p14:tracePt t="7137" x="574675" y="2965450"/>
          <p14:tracePt t="7143" x="400050" y="2965450"/>
          <p14:tracePt t="7152" x="287338" y="2990850"/>
          <p14:tracePt t="7159" x="150813" y="3003550"/>
          <p14:tracePt t="7168" x="38100" y="3003550"/>
          <p14:tracePt t="9740" x="450850" y="3328988"/>
          <p14:tracePt t="9743" x="863600" y="3328988"/>
          <p14:tracePt t="9751" x="1225550" y="3328988"/>
          <p14:tracePt t="9759" x="1576388" y="3328988"/>
          <p14:tracePt t="9767" x="1889125" y="3341688"/>
          <p14:tracePt t="9775" x="2189163" y="3341688"/>
          <p14:tracePt t="9783" x="2463800" y="3341688"/>
          <p14:tracePt t="9791" x="2640013" y="3341688"/>
          <p14:tracePt t="9799" x="2801938" y="3341688"/>
          <p14:tracePt t="9807" x="2914650" y="3354388"/>
          <p14:tracePt t="9815" x="3076575" y="3354388"/>
          <p14:tracePt t="9823" x="3265488" y="3367088"/>
          <p14:tracePt t="9831" x="3452813" y="3378200"/>
          <p14:tracePt t="9840" x="3752850" y="3378200"/>
          <p14:tracePt t="9847" x="3965575" y="3403600"/>
          <p14:tracePt t="9857" x="4090988" y="3454400"/>
          <p14:tracePt t="9863" x="4291013" y="3467100"/>
          <p14:tracePt t="9872" x="4440238" y="3479800"/>
          <p14:tracePt t="9879" x="4578350" y="3479800"/>
          <p14:tracePt t="9888" x="4691063" y="3479800"/>
          <p14:tracePt t="9896" x="4765675" y="3479800"/>
          <p14:tracePt t="9904" x="4829175" y="3479800"/>
          <p14:tracePt t="9911" x="4929188" y="3479800"/>
          <p14:tracePt t="9919" x="4978400" y="3479800"/>
          <p14:tracePt t="9927" x="5040313" y="3490913"/>
          <p14:tracePt t="9937" x="5091113" y="3490913"/>
          <p14:tracePt t="9943" x="5141913" y="3490913"/>
          <p14:tracePt t="9951" x="5191125" y="3490913"/>
          <p14:tracePt t="9959" x="5216525" y="3490913"/>
          <p14:tracePt t="9967" x="5265738" y="3490913"/>
          <p14:tracePt t="9975" x="5341938" y="3490913"/>
          <p14:tracePt t="9986" x="5403850" y="3490913"/>
          <p14:tracePt t="9991" x="5454650" y="3490913"/>
          <p14:tracePt t="9999" x="5529263" y="3490913"/>
          <p14:tracePt t="10008" x="5565775" y="3490913"/>
          <p14:tracePt t="10015" x="5603875" y="3490913"/>
          <p14:tracePt t="10023" x="5654675" y="3490913"/>
          <p14:tracePt t="10031" x="5729288" y="3490913"/>
          <p14:tracePt t="10039" x="5803900" y="3490913"/>
          <p14:tracePt t="10047" x="5878513" y="3490913"/>
          <p14:tracePt t="10056" x="5954713" y="3490913"/>
          <p14:tracePt t="10063" x="6003925" y="3490913"/>
          <p14:tracePt t="10073" x="6016625" y="3490913"/>
          <p14:tracePt t="10079" x="6029325" y="3490913"/>
          <p14:tracePt t="10231" x="6042025" y="3490913"/>
          <p14:tracePt t="10239" x="6054725" y="3490913"/>
          <p14:tracePt t="10248" x="6054725" y="3479800"/>
          <p14:tracePt t="10256" x="6054725" y="3467100"/>
          <p14:tracePt t="10263" x="6067425" y="3441700"/>
          <p14:tracePt t="10271" x="6067425" y="3403600"/>
          <p14:tracePt t="10279" x="6067425" y="3367088"/>
          <p14:tracePt t="10288" x="6067425" y="3328988"/>
          <p14:tracePt t="10295" x="6042025" y="3254375"/>
          <p14:tracePt t="10304" x="6016625" y="3178175"/>
          <p14:tracePt t="10311" x="5991225" y="3116263"/>
          <p14:tracePt t="10319" x="5954713" y="3016250"/>
          <p14:tracePt t="10328" x="5954713" y="2978150"/>
          <p14:tracePt t="10338" x="5891213" y="2890838"/>
          <p14:tracePt t="10343" x="5854700" y="2828925"/>
          <p14:tracePt t="10351" x="5842000" y="2790825"/>
          <p14:tracePt t="10359" x="5829300" y="2765425"/>
          <p14:tracePt t="10368" x="5829300" y="2752725"/>
          <p14:tracePt t="10375" x="5816600" y="2752725"/>
          <p14:tracePt t="10383" x="5816600" y="2740025"/>
          <p14:tracePt t="10664" x="5803900" y="2703513"/>
          <p14:tracePt t="10672" x="5778500" y="2665413"/>
          <p14:tracePt t="10680" x="5767388" y="2652713"/>
          <p14:tracePt t="10695" x="5767388" y="2627313"/>
          <p14:tracePt t="10712" x="5741988" y="2590800"/>
          <p14:tracePt t="10720" x="5741988" y="2578100"/>
          <p14:tracePt t="10728" x="5741988" y="2540000"/>
          <p14:tracePt t="10736" x="5729288" y="2527300"/>
          <p14:tracePt t="10743" x="5729288" y="2503488"/>
          <p14:tracePt t="10751" x="5716588" y="2490788"/>
          <p14:tracePt t="10759" x="5716588" y="2465388"/>
          <p14:tracePt t="10776" x="5703888" y="2452688"/>
          <p14:tracePt t="10784" x="5703888" y="2439988"/>
          <p14:tracePt t="10792" x="5691188" y="2427288"/>
          <p14:tracePt t="10808" x="5691188" y="2414588"/>
          <p14:tracePt t="10815" x="5691188" y="2403475"/>
          <p14:tracePt t="10824" x="5665788" y="2390775"/>
          <p14:tracePt t="10831" x="5665788" y="2365375"/>
          <p14:tracePt t="10839" x="5665788" y="2352675"/>
          <p14:tracePt t="10848" x="5665788" y="2339975"/>
          <p14:tracePt t="10856" x="5641975" y="2314575"/>
          <p14:tracePt t="10895" x="5629275" y="2303463"/>
          <p14:tracePt t="10911" x="5616575" y="2290763"/>
          <p14:tracePt t="10921" x="5616575" y="2265363"/>
          <p14:tracePt t="10927" x="5616575" y="2252663"/>
          <p14:tracePt t="10937" x="5616575" y="2227263"/>
          <p14:tracePt t="10943" x="5603875" y="2227263"/>
          <p14:tracePt t="10951" x="5603875" y="2201863"/>
          <p14:tracePt t="10967" x="5603875" y="2190750"/>
          <p14:tracePt t="11023" x="5591175" y="2190750"/>
          <p14:tracePt t="11031" x="5529263" y="2178050"/>
          <p14:tracePt t="11039" x="5478463" y="2165350"/>
          <p14:tracePt t="11048" x="5403850" y="2152650"/>
          <p14:tracePt t="11055" x="5291138" y="2139950"/>
          <p14:tracePt t="11063" x="5165725" y="2114550"/>
          <p14:tracePt t="11071" x="5078413" y="2089150"/>
          <p14:tracePt t="11079" x="5029200" y="2078038"/>
          <p14:tracePt t="11088" x="4991100" y="2065338"/>
          <p14:tracePt t="11095" x="4978400" y="2065338"/>
          <p14:tracePt t="11151" x="4965700" y="2065338"/>
          <p14:tracePt t="26745" x="4991100" y="2127250"/>
          <p14:tracePt t="26752" x="5029200" y="2227263"/>
          <p14:tracePt t="26760" x="5029200" y="2265363"/>
          <p14:tracePt t="26776" x="5029200" y="2278063"/>
          <p14:tracePt t="26783" x="5029200" y="2327275"/>
          <p14:tracePt t="26792" x="5029200" y="2403475"/>
          <p14:tracePt t="26799" x="5029200" y="2452688"/>
          <p14:tracePt t="26807" x="5040313" y="2490788"/>
          <p14:tracePt t="26816" x="5040313" y="2540000"/>
          <p14:tracePt t="26823" x="5078413" y="2603500"/>
          <p14:tracePt t="26831" x="5091113" y="2640013"/>
          <p14:tracePt t="26839" x="5103813" y="2665413"/>
          <p14:tracePt t="26847" x="5116513" y="2678113"/>
          <p14:tracePt t="26863" x="5116513" y="2703513"/>
          <p14:tracePt t="26879" x="5116513" y="2728913"/>
          <p14:tracePt t="26887" x="5129213" y="2740025"/>
          <p14:tracePt t="26895" x="5129213" y="2778125"/>
          <p14:tracePt t="26905" x="5141913" y="2816225"/>
          <p14:tracePt t="26911" x="5165725" y="2878138"/>
          <p14:tracePt t="26919" x="5165725" y="2941638"/>
          <p14:tracePt t="26927" x="5165725" y="3003550"/>
          <p14:tracePt t="26935" x="5165725" y="3054350"/>
          <p14:tracePt t="26943" x="5165725" y="3090863"/>
          <p14:tracePt t="26960" x="5165725" y="3103563"/>
          <p14:tracePt t="27015" x="5165725" y="3116263"/>
          <p14:tracePt t="27288" x="5165725" y="3090863"/>
          <p14:tracePt t="27295" x="5165725" y="3078163"/>
          <p14:tracePt t="27311" x="5165725" y="3065463"/>
          <p14:tracePt t="27319" x="5153025" y="3065463"/>
          <p14:tracePt t="27335" x="5153025" y="3041650"/>
          <p14:tracePt t="27343" x="5141913" y="3041650"/>
          <p14:tracePt t="27351" x="5141913" y="3028950"/>
          <p14:tracePt t="27375" x="5141913" y="3016250"/>
          <p14:tracePt t="27519" x="5141913" y="3003550"/>
          <p14:tracePt t="27543" x="5129213" y="3003550"/>
          <p14:tracePt t="27599" x="5129213" y="2990850"/>
          <p14:tracePt t="27623" x="5116513" y="2990850"/>
          <p14:tracePt t="27656" x="5091113" y="2990850"/>
          <p14:tracePt t="27695" x="5078413" y="2990850"/>
          <p14:tracePt t="27727" x="5065713" y="2990850"/>
          <p14:tracePt t="27775" x="5065713" y="3003550"/>
          <p14:tracePt t="27783" x="5053013" y="3003550"/>
          <p14:tracePt t="27791" x="5040313" y="3003550"/>
          <p14:tracePt t="27824" x="5029200" y="3016250"/>
          <p14:tracePt t="27879" x="5029200" y="3028950"/>
          <p14:tracePt t="27927" x="5003800" y="3041650"/>
          <p14:tracePt t="28239" x="4991100" y="3041650"/>
          <p14:tracePt t="28319" x="4978400" y="3041650"/>
          <p14:tracePt t="28327" x="4965700" y="3041650"/>
          <p14:tracePt t="28335" x="4953000" y="3041650"/>
          <p14:tracePt t="28431" x="4953000" y="3028950"/>
          <p14:tracePt t="28488" x="4940300" y="3028950"/>
          <p14:tracePt t="28599" x="4929188" y="3028950"/>
          <p14:tracePt t="28607" x="4929188" y="3016250"/>
          <p14:tracePt t="28640" x="4903788" y="3016250"/>
          <p14:tracePt t="28759" x="4891088" y="3003550"/>
          <p14:tracePt t="28783" x="4891088" y="2990850"/>
          <p14:tracePt t="28792" x="4878388" y="2990850"/>
          <p14:tracePt t="28807" x="4878388" y="2978150"/>
          <p14:tracePt t="29167" x="4878388" y="2965450"/>
          <p14:tracePt t="29479" x="4852988" y="2965450"/>
          <p14:tracePt t="29496" x="4852988" y="2952750"/>
          <p14:tracePt t="29783" x="4840288" y="2952750"/>
          <p14:tracePt t="29895" x="4829175" y="2952750"/>
          <p14:tracePt t="30023" x="4829175" y="2965450"/>
          <p14:tracePt t="30031" x="4829175" y="2990850"/>
          <p14:tracePt t="30048" x="4829175" y="3003550"/>
          <p14:tracePt t="30063" x="4829175" y="3028950"/>
          <p14:tracePt t="30639" x="4816475" y="3028950"/>
          <p14:tracePt t="30647" x="4803775" y="3028950"/>
          <p14:tracePt t="30951" x="4791075" y="3028950"/>
          <p14:tracePt t="31847" x="4791075" y="3016250"/>
          <p14:tracePt t="31856" x="4778375" y="3003550"/>
          <p14:tracePt t="31879" x="4778375" y="2990850"/>
          <p14:tracePt t="32023" x="4778375" y="2978150"/>
          <p14:tracePt t="32048" x="4765675" y="2978150"/>
          <p14:tracePt t="32240" x="4752975" y="3054350"/>
          <p14:tracePt t="32248" x="4716463" y="3141663"/>
          <p14:tracePt t="32256" x="4691063" y="3228975"/>
          <p14:tracePt t="32263" x="4665663" y="3290888"/>
          <p14:tracePt t="32271" x="4627563" y="3354388"/>
          <p14:tracePt t="32279" x="4591050" y="3416300"/>
          <p14:tracePt t="32290" x="4565650" y="3454400"/>
          <p14:tracePt t="32295" x="4516438" y="3503613"/>
          <p14:tracePt t="32303" x="4503738" y="3541713"/>
          <p14:tracePt t="32311" x="4503738" y="3554413"/>
          <p14:tracePt t="32319" x="4478338" y="3590925"/>
          <p14:tracePt t="32328" x="4465638" y="3590925"/>
          <p14:tracePt t="32335" x="4452938" y="3603625"/>
          <p14:tracePt t="32343" x="4440238" y="3603625"/>
          <p14:tracePt t="32351" x="4440238" y="3616325"/>
          <p14:tracePt t="32360" x="4416425" y="3629025"/>
          <p14:tracePt t="32367" x="4378325" y="3641725"/>
          <p14:tracePt t="32375" x="4352925" y="3667125"/>
          <p14:tracePt t="32383" x="4303713" y="3667125"/>
          <p14:tracePt t="32392" x="4265613" y="3692525"/>
          <p14:tracePt t="32399" x="4191000" y="3703638"/>
          <p14:tracePt t="32407" x="4114800" y="3729038"/>
          <p14:tracePt t="32415" x="4052888" y="3754438"/>
          <p14:tracePt t="32423" x="3978275" y="3792538"/>
          <p14:tracePt t="32431" x="3940175" y="3803650"/>
          <p14:tracePt t="32440" x="3902075" y="3803650"/>
          <p14:tracePt t="32448" x="3890963" y="3803650"/>
          <p14:tracePt t="32460" x="3890963" y="3816350"/>
          <p14:tracePt t="32527" x="3865563" y="3816350"/>
          <p14:tracePt t="32538" x="3840163" y="3816350"/>
          <p14:tracePt t="32546" x="3827463" y="3803650"/>
          <p14:tracePt t="32551" x="3814763" y="3792538"/>
          <p14:tracePt t="32567" x="3802063" y="3779838"/>
          <p14:tracePt t="32583" x="3790950" y="3767138"/>
          <p14:tracePt t="32609" x="3790950" y="3754438"/>
          <p14:tracePt t="32625" x="3790950" y="3741738"/>
          <p14:tracePt t="32631" x="3790950" y="3729038"/>
          <p14:tracePt t="32640" x="3790950" y="3716338"/>
          <p14:tracePt t="32647" x="3778250" y="3716338"/>
          <p14:tracePt t="32656" x="3778250" y="3692525"/>
          <p14:tracePt t="32663" x="3778250" y="3679825"/>
          <p14:tracePt t="32673" x="3778250" y="3667125"/>
          <p14:tracePt t="32679" x="3765550" y="3667125"/>
          <p14:tracePt t="32688" x="3765550" y="3654425"/>
          <p14:tracePt t="32719" x="3765550" y="3641725"/>
          <p14:tracePt t="32743" x="3765550" y="3616325"/>
          <p14:tracePt t="32751" x="3765550" y="3603625"/>
          <p14:tracePt t="32767" x="3765550" y="3590925"/>
          <p14:tracePt t="32775" x="3765550" y="3579813"/>
          <p14:tracePt t="32856" x="3765550" y="3567113"/>
          <p14:tracePt t="32871" x="3765550" y="3541713"/>
          <p14:tracePt t="32879" x="3765550" y="3516313"/>
          <p14:tracePt t="32903" x="3765550" y="3503613"/>
          <p14:tracePt t="32935" x="3765550" y="3490913"/>
          <p14:tracePt t="32943" x="3778250" y="3490913"/>
          <p14:tracePt t="33200" x="3765550" y="3490913"/>
          <p14:tracePt t="33503" x="3740150" y="3490913"/>
          <p14:tracePt t="33511" x="3727450" y="3490913"/>
          <p14:tracePt t="33559" x="3727450" y="3479800"/>
          <p14:tracePt t="33823" x="3702050" y="3467100"/>
          <p14:tracePt t="34119" x="3689350" y="3467100"/>
          <p14:tracePt t="34415" x="3678238" y="3467100"/>
          <p14:tracePt t="34551" x="3665538" y="3467100"/>
          <p14:tracePt t="34599" x="3665538" y="3454400"/>
          <p14:tracePt t="34745" x="3652838" y="3454400"/>
          <p14:tracePt t="35009" x="3640138" y="3454400"/>
          <p14:tracePt t="35015" x="3627438" y="3454400"/>
          <p14:tracePt t="35031" x="3614738" y="3490913"/>
          <p14:tracePt t="35040" x="3514725" y="3603625"/>
          <p14:tracePt t="35048" x="3440113" y="3667125"/>
          <p14:tracePt t="35060" x="3402013" y="3716338"/>
          <p14:tracePt t="35066" x="3314700" y="3754438"/>
          <p14:tracePt t="35072" x="3252788" y="3792538"/>
          <p14:tracePt t="35079" x="3165475" y="3854450"/>
          <p14:tracePt t="35087" x="3040063" y="3879850"/>
          <p14:tracePt t="35095" x="3001963" y="3879850"/>
          <p14:tracePt t="35103" x="2901950" y="3929063"/>
          <p14:tracePt t="35111" x="2840038" y="3941763"/>
          <p14:tracePt t="35119" x="2763838" y="3967163"/>
          <p14:tracePt t="35127" x="2676525" y="3979863"/>
          <p14:tracePt t="35136" x="2627313" y="3979863"/>
          <p14:tracePt t="35144" x="2614613" y="3979863"/>
          <p14:tracePt t="35151" x="2576513" y="4005263"/>
          <p14:tracePt t="35160" x="2514600" y="4005263"/>
          <p14:tracePt t="35167" x="2439988" y="4017963"/>
          <p14:tracePt t="35175" x="2363788" y="4029075"/>
          <p14:tracePt t="35183" x="2251075" y="4041775"/>
          <p14:tracePt t="35192" x="2138363" y="4079875"/>
          <p14:tracePt t="35199" x="2025650" y="4105275"/>
          <p14:tracePt t="35207" x="1901825" y="4129088"/>
          <p14:tracePt t="35215" x="1789113" y="4141788"/>
          <p14:tracePt t="35224" x="1714500" y="4167188"/>
          <p14:tracePt t="35231" x="1612900" y="4179888"/>
          <p14:tracePt t="35240" x="1550988" y="4192588"/>
          <p14:tracePt t="35248" x="1463675" y="4205288"/>
          <p14:tracePt t="35257" x="1389063" y="4217988"/>
          <p14:tracePt t="35263" x="1238250" y="4230688"/>
          <p14:tracePt t="35273" x="1050925" y="4230688"/>
          <p14:tracePt t="35280" x="950913" y="4230688"/>
          <p14:tracePt t="35289" x="838200" y="4230688"/>
          <p14:tracePt t="35298" x="712788" y="4230688"/>
          <p14:tracePt t="35303" x="563563" y="4230688"/>
          <p14:tracePt t="35311" x="463550" y="4241800"/>
          <p14:tracePt t="35319" x="350838" y="4241800"/>
          <p14:tracePt t="35328" x="274638" y="4241800"/>
          <p14:tracePt t="35335" x="212725" y="4241800"/>
          <p14:tracePt t="35343" x="161925" y="4241800"/>
          <p14:tracePt t="35351" x="125413" y="4241800"/>
          <p14:tracePt t="35359" x="100013" y="4241800"/>
          <p14:tracePt t="35415" x="161925" y="4241800"/>
          <p14:tracePt t="35424" x="374650" y="4230688"/>
          <p14:tracePt t="35431" x="563563" y="4205288"/>
          <p14:tracePt t="35440" x="938213" y="4179888"/>
          <p14:tracePt t="35447" x="1150938" y="4179888"/>
          <p14:tracePt t="35455" x="1163638" y="4067175"/>
          <p14:tracePt t="35463" x="1589088" y="4041775"/>
          <p14:tracePt t="35473" x="1863725" y="4041775"/>
          <p14:tracePt t="35479" x="2351088" y="4017963"/>
          <p14:tracePt t="35488" x="2651125" y="4017963"/>
          <p14:tracePt t="35495" x="3101975" y="4017963"/>
          <p14:tracePt t="35503" x="3414713" y="4005263"/>
          <p14:tracePt t="35511" x="3752850" y="4005263"/>
          <p14:tracePt t="35519" x="4065588" y="4005263"/>
          <p14:tracePt t="35527" x="4303713" y="4005263"/>
          <p14:tracePt t="35535" x="4552950" y="3992563"/>
          <p14:tracePt t="35543" x="4716463" y="3992563"/>
          <p14:tracePt t="35551" x="4891088" y="3992563"/>
          <p14:tracePt t="35559" x="5029200" y="3992563"/>
          <p14:tracePt t="35567" x="5191125" y="3992563"/>
          <p14:tracePt t="35575" x="5329238" y="3979863"/>
          <p14:tracePt t="35583" x="5429250" y="3979863"/>
          <p14:tracePt t="35591" x="5516563" y="3979863"/>
          <p14:tracePt t="35599" x="5554663" y="3967163"/>
          <p14:tracePt t="35611" x="5603875" y="3967163"/>
          <p14:tracePt t="35617" x="5616575" y="3967163"/>
          <p14:tracePt t="35624" x="5629275" y="3967163"/>
          <p14:tracePt t="35631" x="5641975" y="3967163"/>
          <p14:tracePt t="35703" x="5654675" y="3967163"/>
          <p14:tracePt t="35759" x="5665788" y="3967163"/>
          <p14:tracePt t="35767" x="5678488" y="3967163"/>
          <p14:tracePt t="35776" x="5703888" y="3967163"/>
          <p14:tracePt t="35783" x="5729288" y="3979863"/>
          <p14:tracePt t="35792" x="5754688" y="3979863"/>
          <p14:tracePt t="35799" x="5778500" y="4005263"/>
          <p14:tracePt t="35808" x="5778500" y="4017963"/>
          <p14:tracePt t="35815" x="5816600" y="4041775"/>
          <p14:tracePt t="35824" x="5829300" y="4054475"/>
          <p14:tracePt t="35831" x="5829300" y="4079875"/>
          <p14:tracePt t="35840" x="5842000" y="4079875"/>
          <p14:tracePt t="35847" x="5842000" y="4105275"/>
          <p14:tracePt t="35857" x="5854700" y="4105275"/>
          <p14:tracePt t="35863" x="5854700" y="4117975"/>
          <p14:tracePt t="35873" x="5867400" y="4129088"/>
          <p14:tracePt t="35879" x="5867400" y="4141788"/>
          <p14:tracePt t="35887" x="5867400" y="4154488"/>
          <p14:tracePt t="35895" x="5867400" y="4179888"/>
          <p14:tracePt t="35903" x="5878513" y="4179888"/>
          <p14:tracePt t="35911" x="5878513" y="4192588"/>
          <p14:tracePt t="35919" x="5878513" y="4217988"/>
          <p14:tracePt t="35927" x="5878513" y="4241800"/>
          <p14:tracePt t="35935" x="5891213" y="4254500"/>
          <p14:tracePt t="35951" x="5891213" y="4267200"/>
          <p14:tracePt t="36055" x="5891213" y="4279900"/>
          <p14:tracePt t="36063" x="5878513" y="4318000"/>
          <p14:tracePt t="36072" x="5854700" y="4330700"/>
          <p14:tracePt t="36079" x="5816600" y="4330700"/>
          <p14:tracePt t="36087" x="5803900" y="4354513"/>
          <p14:tracePt t="36095" x="5791200" y="4354513"/>
          <p14:tracePt t="36103" x="5754688" y="4354513"/>
          <p14:tracePt t="36111" x="5741988" y="4367213"/>
          <p14:tracePt t="36120" x="5729288" y="4379913"/>
          <p14:tracePt t="36131" x="5716588" y="4379913"/>
          <p14:tracePt t="36447" x="5703888" y="4379913"/>
          <p14:tracePt t="40064" x="5703888" y="4443413"/>
          <p14:tracePt t="40071" x="5703888" y="4543425"/>
          <p14:tracePt t="40095" x="5703888" y="4567238"/>
          <p14:tracePt t="40103" x="5703888" y="4605338"/>
          <p14:tracePt t="40111" x="5703888" y="4667250"/>
          <p14:tracePt t="40119" x="5703888" y="4718050"/>
          <p14:tracePt t="40127" x="5716588" y="4805363"/>
          <p14:tracePt t="40135" x="5741988" y="4843463"/>
          <p14:tracePt t="40143" x="5741988" y="4879975"/>
          <p14:tracePt t="40151" x="5754688" y="4892675"/>
          <p14:tracePt t="40159" x="5754688" y="4918075"/>
          <p14:tracePt t="40168" x="5754688" y="4930775"/>
          <p14:tracePt t="40183" x="5767388" y="4930775"/>
          <p14:tracePt t="40751" x="5754688" y="4930775"/>
          <p14:tracePt t="40815" x="5729288" y="4930775"/>
          <p14:tracePt t="41272" x="5716588" y="4930775"/>
          <p14:tracePt t="41296" x="5703888" y="4930775"/>
          <p14:tracePt t="41479" x="5691188" y="4930775"/>
          <p14:tracePt t="41631" x="5678488" y="4930775"/>
          <p14:tracePt t="42231" x="5678488" y="4918075"/>
          <p14:tracePt t="42240" x="5716588" y="4918075"/>
          <p14:tracePt t="42248" x="5716588" y="4905375"/>
          <p14:tracePt t="42257" x="5729288" y="4905375"/>
          <p14:tracePt t="42263" x="5741988" y="4905375"/>
          <p14:tracePt t="42271" x="5754688" y="4905375"/>
          <p14:tracePt t="42279" x="5767388" y="4892675"/>
          <p14:tracePt t="42479" x="5778500" y="4892675"/>
          <p14:tracePt t="42624" x="5778500" y="4879975"/>
          <p14:tracePt t="49447" x="5854700" y="4818063"/>
          <p14:tracePt t="49455" x="5991225" y="4779963"/>
          <p14:tracePt t="49463" x="6129338" y="4730750"/>
          <p14:tracePt t="49471" x="6229350" y="4679950"/>
          <p14:tracePt t="49479" x="6329363" y="4630738"/>
          <p14:tracePt t="49487" x="6442075" y="4592638"/>
          <p14:tracePt t="49495" x="6516688" y="4554538"/>
          <p14:tracePt t="49503" x="6592888" y="4518025"/>
          <p14:tracePt t="49511" x="6667500" y="4505325"/>
          <p14:tracePt t="49519" x="6704013" y="4492625"/>
          <p14:tracePt t="49527" x="6729413" y="4479925"/>
          <p14:tracePt t="49535" x="6792913" y="4467225"/>
          <p14:tracePt t="49545" x="6829425" y="4454525"/>
          <p14:tracePt t="49551" x="6854825" y="4454525"/>
          <p14:tracePt t="49559" x="6905625" y="4430713"/>
          <p14:tracePt t="49567" x="6942138" y="4418013"/>
          <p14:tracePt t="49577" x="7067550" y="4392613"/>
          <p14:tracePt t="49583" x="7167563" y="4367213"/>
          <p14:tracePt t="49593" x="7280275" y="4341813"/>
          <p14:tracePt t="49599" x="7442200" y="4279900"/>
          <p14:tracePt t="49609" x="7605713" y="4241800"/>
          <p14:tracePt t="49615" x="7780338" y="4217988"/>
          <p14:tracePt t="49624" x="7954963" y="4154488"/>
          <p14:tracePt t="49631" x="8118475" y="4117975"/>
          <p14:tracePt t="49640" x="8267700" y="4079875"/>
          <p14:tracePt t="49647" x="8405813" y="4041775"/>
          <p14:tracePt t="49655" x="8543925" y="4005263"/>
          <p14:tracePt t="49663" x="8643938" y="3992563"/>
          <p14:tracePt t="49672" x="8718550" y="3967163"/>
          <p14:tracePt t="49681" x="8769350" y="3941763"/>
          <p14:tracePt t="49687" x="8818563" y="3941763"/>
          <p14:tracePt t="49695" x="8869363" y="3929063"/>
          <p14:tracePt t="49704" x="8918575" y="3916363"/>
          <p14:tracePt t="49711" x="9005888" y="3879850"/>
          <p14:tracePt t="49719" x="9069388" y="3867150"/>
          <p14:tracePt t="49727" x="9105900" y="3854450"/>
          <p14:tracePt t="50855" x="8705850" y="4092575"/>
          <p14:tracePt t="50863" x="8331200" y="4217988"/>
          <p14:tracePt t="50871" x="7943850" y="4367213"/>
          <p14:tracePt t="50879" x="7505700" y="4492625"/>
          <p14:tracePt t="50887" x="7118350" y="4618038"/>
          <p14:tracePt t="50895" x="6680200" y="4756150"/>
          <p14:tracePt t="50903" x="6367463" y="4868863"/>
          <p14:tracePt t="50911" x="6116638" y="4956175"/>
          <p14:tracePt t="50919" x="5816600" y="5018088"/>
          <p14:tracePt t="50927" x="5716588" y="5056188"/>
          <p14:tracePt t="50935" x="5641975" y="5081588"/>
          <p14:tracePt t="50944" x="5616575" y="5081588"/>
          <p14:tracePt t="50951" x="5603875" y="5092700"/>
          <p14:tracePt t="50959" x="5591175" y="5092700"/>
          <p14:tracePt t="51376" x="5591175" y="5081588"/>
          <p14:tracePt t="51383" x="5591175" y="5068888"/>
          <p14:tracePt t="51392" x="5591175" y="5043488"/>
          <p14:tracePt t="51408" x="5591175" y="5030788"/>
          <p14:tracePt t="51416" x="5591175" y="5018088"/>
          <p14:tracePt t="51425" x="5603875" y="4992688"/>
          <p14:tracePt t="51440" x="5616575" y="4981575"/>
          <p14:tracePt t="51527" x="5616575" y="4968875"/>
          <p14:tracePt t="51543" x="5616575" y="4943475"/>
          <p14:tracePt t="51551" x="5616575" y="4930775"/>
          <p14:tracePt t="51559" x="5616575" y="4918075"/>
          <p14:tracePt t="51567" x="5629275" y="4918075"/>
          <p14:tracePt t="51608" x="5629275" y="4905375"/>
          <p14:tracePt t="52215" x="5691188" y="4892675"/>
          <p14:tracePt t="52223" x="5829300" y="4868863"/>
          <p14:tracePt t="52231" x="5954713" y="4818063"/>
          <p14:tracePt t="52239" x="6054725" y="4792663"/>
          <p14:tracePt t="52248" x="6180138" y="4756150"/>
          <p14:tracePt t="52256" x="6342063" y="4718050"/>
          <p14:tracePt t="52263" x="6542088" y="4667250"/>
          <p14:tracePt t="52271" x="6716713" y="4667250"/>
          <p14:tracePt t="52279" x="6842125" y="4667250"/>
          <p14:tracePt t="52288" x="7005638" y="4667250"/>
          <p14:tracePt t="52295" x="7192963" y="4643438"/>
          <p14:tracePt t="52303" x="7342188" y="4592638"/>
          <p14:tracePt t="52311" x="7480300" y="4554538"/>
          <p14:tracePt t="52319" x="7618413" y="4530725"/>
          <p14:tracePt t="52328" x="7718425" y="4492625"/>
          <p14:tracePt t="52335" x="7843838" y="4479925"/>
          <p14:tracePt t="52343" x="7918450" y="4443413"/>
          <p14:tracePt t="52351" x="7967663" y="4430713"/>
          <p14:tracePt t="52360" x="8005763" y="4405313"/>
          <p14:tracePt t="52367" x="8118475" y="4392613"/>
          <p14:tracePt t="52377" x="8167688" y="4379913"/>
          <p14:tracePt t="52383" x="8243888" y="4367213"/>
          <p14:tracePt t="52392" x="8318500" y="4367213"/>
          <p14:tracePt t="52399" x="8405813" y="4341813"/>
          <p14:tracePt t="52409" x="8469313" y="4318000"/>
          <p14:tracePt t="52415" x="8505825" y="4305300"/>
          <p14:tracePt t="52424" x="8556625" y="4292600"/>
          <p14:tracePt t="52431" x="8593138" y="4279900"/>
          <p14:tracePt t="52439" x="8656638" y="4267200"/>
          <p14:tracePt t="52447" x="8680450" y="4230688"/>
          <p14:tracePt t="52457" x="8780463" y="4217988"/>
          <p14:tracePt t="52463" x="8843963" y="4205288"/>
          <p14:tracePt t="52471" x="8893175" y="4205288"/>
          <p14:tracePt t="52479" x="8943975" y="4192588"/>
          <p14:tracePt t="52487" x="8993188" y="4167188"/>
          <p14:tracePt t="52495" x="9031288" y="4154488"/>
          <p14:tracePt t="52503" x="9082088" y="4141788"/>
          <p14:tracePt t="52512" x="9118600" y="4129088"/>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Prim’s Algorithm</a:t>
            </a:r>
          </a:p>
        </p:txBody>
      </p:sp>
      <p:sp>
        <p:nvSpPr>
          <p:cNvPr id="3" name="Content Placeholder 2"/>
          <p:cNvSpPr>
            <a:spLocks noGrp="1"/>
          </p:cNvSpPr>
          <p:nvPr>
            <p:ph idx="1"/>
          </p:nvPr>
        </p:nvSpPr>
        <p:spPr/>
        <p:txBody>
          <a:bodyPr/>
          <a:lstStyle/>
          <a:p>
            <a:r>
              <a:rPr lang="en-US" dirty="0"/>
              <a:t>Start with the partial MST being a single node (any node will do).</a:t>
            </a:r>
          </a:p>
          <a:p>
            <a:r>
              <a:rPr lang="en-US" dirty="0"/>
              <a:t>Add the lightest edge to the tree.</a:t>
            </a:r>
          </a:p>
          <a:p>
            <a:r>
              <a:rPr lang="en-US" dirty="0"/>
              <a:t>In the language of the cut property, the joined edges are the subset </a:t>
            </a:r>
            <a:r>
              <a:rPr lang="en-US" i="1" dirty="0"/>
              <a:t>S</a:t>
            </a:r>
            <a:r>
              <a:rPr lang="en-US" dirty="0"/>
              <a:t>.  The rest of the tree is the subset </a:t>
            </a:r>
            <a:r>
              <a:rPr lang="en-US" i="1" dirty="0"/>
              <a:t>V-S</a:t>
            </a:r>
            <a:r>
              <a:rPr lang="en-US" dirty="0"/>
              <a:t>.  </a:t>
            </a:r>
          </a:p>
          <a:p>
            <a:pPr lvl="1"/>
            <a:r>
              <a:rPr lang="en-US" dirty="0"/>
              <a:t>Pick the lightest edge between </a:t>
            </a:r>
            <a:r>
              <a:rPr lang="en-US" i="1" dirty="0"/>
              <a:t>S</a:t>
            </a:r>
            <a:r>
              <a:rPr lang="en-US" dirty="0"/>
              <a:t> and </a:t>
            </a:r>
            <a:r>
              <a:rPr lang="en-US" i="1" dirty="0"/>
              <a:t>V-S</a:t>
            </a:r>
          </a:p>
          <a:p>
            <a:pPr lvl="2"/>
            <a:r>
              <a:rPr lang="en-US" dirty="0"/>
              <a:t>Move the newly joined vertex out of </a:t>
            </a:r>
            <a:r>
              <a:rPr lang="en-US" i="1" dirty="0"/>
              <a:t>V-S</a:t>
            </a:r>
            <a:r>
              <a:rPr lang="en-US" dirty="0"/>
              <a:t> and into</a:t>
            </a:r>
            <a:r>
              <a:rPr lang="en-US" i="1" dirty="0"/>
              <a:t> S</a:t>
            </a:r>
            <a:r>
              <a:rPr lang="en-US" dirty="0"/>
              <a:t>.</a:t>
            </a:r>
          </a:p>
        </p:txBody>
      </p:sp>
      <p:pic>
        <p:nvPicPr>
          <p:cNvPr id="4" name="Audio 3">
            <a:hlinkClick r:id="" action="ppaction://media"/>
            <a:extLst>
              <a:ext uri="{FF2B5EF4-FFF2-40B4-BE49-F238E27FC236}">
                <a16:creationId xmlns:a16="http://schemas.microsoft.com/office/drawing/2014/main" id="{FFB8A9C8-767C-44FA-A283-411C37B478F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51551576"/>
      </p:ext>
    </p:extLst>
  </p:cSld>
  <p:clrMapOvr>
    <a:masterClrMapping/>
  </p:clrMapOvr>
  <mc:AlternateContent xmlns:mc="http://schemas.openxmlformats.org/markup-compatibility/2006" xmlns:p14="http://schemas.microsoft.com/office/powerpoint/2010/main">
    <mc:Choice Requires="p14">
      <p:transition spd="slow" p14:dur="2000" advTm="64852"/>
    </mc:Choice>
    <mc:Fallback xmlns="">
      <p:transition spd="slow" advTm="64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429" x="8756650" y="3467100"/>
          <p14:tracePt t="436" x="8356600" y="3403600"/>
          <p14:tracePt t="445" x="7767638" y="3354388"/>
          <p14:tracePt t="451" x="7305675" y="3267075"/>
          <p14:tracePt t="460" x="6854825" y="3241675"/>
          <p14:tracePt t="467" x="6467475" y="3203575"/>
          <p14:tracePt t="475" x="5967413" y="3090863"/>
          <p14:tracePt t="483" x="5441950" y="2978150"/>
          <p14:tracePt t="492" x="4991100" y="2840038"/>
          <p14:tracePt t="499" x="4552950" y="2728913"/>
          <p14:tracePt t="508" x="4191000" y="2652713"/>
          <p14:tracePt t="515" x="3978275" y="2565400"/>
          <p14:tracePt t="525" x="3727450" y="2503488"/>
          <p14:tracePt t="531" x="3527425" y="2427288"/>
          <p14:tracePt t="541" x="3402013" y="2390775"/>
          <p14:tracePt t="547" x="3327400" y="2339975"/>
          <p14:tracePt t="555" x="3252788" y="2314575"/>
          <p14:tracePt t="563" x="3201988" y="2290763"/>
          <p14:tracePt t="571" x="3165475" y="2278063"/>
          <p14:tracePt t="579" x="3127375" y="2252663"/>
          <p14:tracePt t="587" x="3065463" y="2227263"/>
          <p14:tracePt t="595" x="3052763" y="2190750"/>
          <p14:tracePt t="603" x="3040063" y="2152650"/>
          <p14:tracePt t="611" x="3001963" y="2101850"/>
          <p14:tracePt t="619" x="2989263" y="2078038"/>
          <p14:tracePt t="627" x="2976563" y="2052638"/>
          <p14:tracePt t="635" x="2963863" y="2014538"/>
          <p14:tracePt t="643" x="2952750" y="1939925"/>
          <p14:tracePt t="651" x="2927350" y="1876425"/>
          <p14:tracePt t="661" x="2927350" y="1814513"/>
          <p14:tracePt t="667" x="2927350" y="1701800"/>
          <p14:tracePt t="676" x="2927350" y="1614488"/>
          <p14:tracePt t="684" x="2927350" y="1576388"/>
          <p14:tracePt t="692" x="2927350" y="1514475"/>
          <p14:tracePt t="700" x="2927350" y="1439863"/>
          <p14:tracePt t="707" x="2927350" y="1389063"/>
          <p14:tracePt t="715" x="2927350" y="1363663"/>
          <p14:tracePt t="723" x="2927350" y="1350963"/>
          <p14:tracePt t="731" x="2927350" y="1339850"/>
          <p14:tracePt t="747" x="2927350" y="1327150"/>
          <p14:tracePt t="787" x="2940050" y="1314450"/>
          <p14:tracePt t="795" x="2940050" y="1276350"/>
          <p14:tracePt t="803" x="2952750" y="1250950"/>
          <p14:tracePt t="811" x="2963863" y="1250950"/>
          <p14:tracePt t="819" x="2963863" y="1238250"/>
          <p14:tracePt t="1092" x="2963863" y="1227138"/>
          <p14:tracePt t="1380" x="2952750" y="1227138"/>
          <p14:tracePt t="1459" x="2940050" y="1227138"/>
          <p14:tracePt t="1667" x="2914650" y="1227138"/>
          <p14:tracePt t="1940" x="2901950" y="1227138"/>
          <p14:tracePt t="1947" x="2889250" y="1227138"/>
          <p14:tracePt t="1979" x="2889250" y="1214438"/>
          <p14:tracePt t="2219" x="2876550" y="1214438"/>
          <p14:tracePt t="2267" x="2852738" y="1214438"/>
          <p14:tracePt t="2451" x="2840038" y="1214438"/>
          <p14:tracePt t="2540" x="2827338" y="1214438"/>
          <p14:tracePt t="2603" x="2814638" y="1214438"/>
          <p14:tracePt t="2867" x="2789238" y="1214438"/>
          <p14:tracePt t="2940" x="2776538" y="1214438"/>
          <p14:tracePt t="3140" x="2752725" y="1214438"/>
          <p14:tracePt t="3411" x="2727325" y="1214438"/>
          <p14:tracePt t="3715" x="2714625" y="1214438"/>
          <p14:tracePt t="3731" x="2689225" y="1214438"/>
          <p14:tracePt t="4012" x="2640013" y="1214438"/>
          <p14:tracePt t="4299" x="2640013" y="1201738"/>
          <p14:tracePt t="4355" x="2627313" y="1201738"/>
          <p14:tracePt t="4564" x="2614613" y="1201738"/>
          <p14:tracePt t="4675" x="2601913" y="1201738"/>
          <p14:tracePt t="4699" x="2589213" y="1201738"/>
          <p14:tracePt t="4971" x="2563813" y="1201738"/>
          <p14:tracePt t="4979" x="2551113" y="1201738"/>
          <p14:tracePt t="5243" x="2540000" y="1201738"/>
          <p14:tracePt t="5299" x="2527300" y="1201738"/>
          <p14:tracePt t="5308" x="2514600" y="1201738"/>
          <p14:tracePt t="5523" x="2501900" y="1201738"/>
          <p14:tracePt t="5812" x="2489200" y="1201738"/>
          <p14:tracePt t="5819" x="2476500" y="1201738"/>
          <p14:tracePt t="6115" x="2463800" y="1201738"/>
          <p14:tracePt t="6395" x="2439988" y="1201738"/>
          <p14:tracePt t="6435" x="2427288" y="1201738"/>
          <p14:tracePt t="6707" x="2414588" y="1201738"/>
          <p14:tracePt t="6715" x="2389188" y="1201738"/>
          <p14:tracePt t="7004" x="2363788" y="1201738"/>
          <p14:tracePt t="7195" x="2351088" y="1201738"/>
          <p14:tracePt t="7363" x="2338388" y="1201738"/>
          <p14:tracePt t="7572" x="2327275" y="1201738"/>
          <p14:tracePt t="7595" x="2314575" y="1201738"/>
          <p14:tracePt t="7867" x="2289175" y="1201738"/>
          <p14:tracePt t="7877" x="2276475" y="1201738"/>
          <p14:tracePt t="8147" x="2251075" y="1201738"/>
          <p14:tracePt t="8235" x="2238375" y="1201738"/>
          <p14:tracePt t="8499" x="2201863" y="1201738"/>
          <p14:tracePt t="8723" x="2189163" y="1201738"/>
          <p14:tracePt t="8787" x="2176463" y="1201738"/>
          <p14:tracePt t="8795" x="2163763" y="1201738"/>
          <p14:tracePt t="9067" x="2151063" y="1201738"/>
          <p14:tracePt t="9355" x="2127250" y="1201738"/>
          <p14:tracePt t="9371" x="2114550" y="1201738"/>
          <p14:tracePt t="9419" x="2176463" y="1250950"/>
          <p14:tracePt t="9427" x="2251075" y="1339850"/>
          <p14:tracePt t="9435" x="2327275" y="1376363"/>
          <p14:tracePt t="9443" x="2351088" y="1401763"/>
          <p14:tracePt t="9451" x="2389188" y="1401763"/>
          <p14:tracePt t="9459" x="2463800" y="1427163"/>
          <p14:tracePt t="9467" x="2514600" y="1450975"/>
          <p14:tracePt t="9476" x="2576513" y="1476375"/>
          <p14:tracePt t="9483" x="2614613" y="1501775"/>
          <p14:tracePt t="9493" x="2640013" y="1501775"/>
          <p14:tracePt t="9499" x="2663825" y="1501775"/>
          <p14:tracePt t="9507" x="2701925" y="1527175"/>
          <p14:tracePt t="9515" x="2714625" y="1539875"/>
          <p14:tracePt t="9531" x="2752725" y="1539875"/>
          <p14:tracePt t="9539" x="2752725" y="1552575"/>
          <p14:tracePt t="9587" x="2801938" y="1563688"/>
          <p14:tracePt t="9595" x="2840038" y="1589088"/>
          <p14:tracePt t="9603" x="2901950" y="1627188"/>
          <p14:tracePt t="9611" x="2940050" y="1627188"/>
          <p14:tracePt t="9619" x="2963863" y="1652588"/>
          <p14:tracePt t="9627" x="3001963" y="1676400"/>
          <p14:tracePt t="9635" x="3040063" y="1676400"/>
          <p14:tracePt t="9645" x="3065463" y="1701800"/>
          <p14:tracePt t="9651" x="3076575" y="1701800"/>
          <p14:tracePt t="9662" x="3089275" y="1714500"/>
          <p14:tracePt t="9668" x="3101975" y="1714500"/>
          <p14:tracePt t="9679" x="3101975" y="1727200"/>
          <p14:tracePt t="9707" x="3114675" y="1739900"/>
          <p14:tracePt t="9715" x="3127375" y="1752600"/>
          <p14:tracePt t="9724" x="3152775" y="1776413"/>
          <p14:tracePt t="9731" x="3189288" y="1814513"/>
          <p14:tracePt t="9739" x="3240088" y="1852613"/>
          <p14:tracePt t="9747" x="3252788" y="1876425"/>
          <p14:tracePt t="9763" x="3276600" y="1901825"/>
          <p14:tracePt t="9771" x="3289300" y="1927225"/>
          <p14:tracePt t="9779" x="3302000" y="1927225"/>
          <p14:tracePt t="9787" x="3302000" y="1939925"/>
          <p14:tracePt t="9795" x="3314700" y="1952625"/>
          <p14:tracePt t="9884" x="3327400" y="1952625"/>
          <p14:tracePt t="10379" x="3314700" y="1952625"/>
          <p14:tracePt t="10531" x="3302000" y="1952625"/>
          <p14:tracePt t="10555" x="3289300" y="1952625"/>
          <p14:tracePt t="10595" x="3289300" y="1965325"/>
          <p14:tracePt t="11052" x="3265488" y="1965325"/>
          <p14:tracePt t="11124" x="3276600" y="1965325"/>
          <p14:tracePt t="11163" x="3265488" y="1965325"/>
          <p14:tracePt t="11203" x="3252788" y="1965325"/>
          <p14:tracePt t="28067" x="3252788" y="2027238"/>
          <p14:tracePt t="28076" x="3327400" y="2352675"/>
          <p14:tracePt t="28083" x="3365500" y="2552700"/>
          <p14:tracePt t="28091" x="3365500" y="2665413"/>
          <p14:tracePt t="28099" x="3365500" y="2816225"/>
          <p14:tracePt t="28107" x="3352800" y="2978150"/>
          <p14:tracePt t="28115" x="3340100" y="3154363"/>
          <p14:tracePt t="28123" x="3289300" y="3367088"/>
          <p14:tracePt t="28131" x="3276600" y="3529013"/>
          <p14:tracePt t="28139" x="3252788" y="3703638"/>
          <p14:tracePt t="28147" x="3252788" y="3829050"/>
          <p14:tracePt t="28155" x="3252788" y="3916363"/>
          <p14:tracePt t="28165" x="3265488" y="3954463"/>
          <p14:tracePt t="28171" x="3289300" y="3967163"/>
          <p14:tracePt t="28179" x="3302000" y="3967163"/>
          <p14:tracePt t="28195" x="3314700" y="3967163"/>
          <p14:tracePt t="28219" x="3314700" y="3954463"/>
          <p14:tracePt t="28228" x="3314700" y="3941763"/>
          <p14:tracePt t="28235" x="3314700" y="3929063"/>
          <p14:tracePt t="28283" x="3314700" y="3892550"/>
          <p14:tracePt t="28291" x="3314700" y="3867150"/>
          <p14:tracePt t="28299" x="3314700" y="3854450"/>
          <p14:tracePt t="28315" x="3327400" y="3854450"/>
          <p14:tracePt t="28371" x="3327400" y="3841750"/>
          <p14:tracePt t="28403" x="3327400" y="3816350"/>
          <p14:tracePt t="28411" x="3314700" y="3754438"/>
          <p14:tracePt t="28419" x="3289300" y="3679825"/>
          <p14:tracePt t="28428" x="3276600" y="3603625"/>
          <p14:tracePt t="28435" x="3252788" y="3529013"/>
          <p14:tracePt t="28444" x="3240088" y="3454400"/>
          <p14:tracePt t="28451" x="3214688" y="3354388"/>
          <p14:tracePt t="28460" x="3189288" y="3290888"/>
          <p14:tracePt t="28467" x="3189288" y="3254375"/>
          <p14:tracePt t="28477" x="3189288" y="3228975"/>
          <p14:tracePt t="28491" x="3189288" y="3216275"/>
          <p14:tracePt t="28515" x="3176588" y="3216275"/>
          <p14:tracePt t="28571" x="3176588" y="3203575"/>
          <p14:tracePt t="28595" x="3176588" y="3190875"/>
          <p14:tracePt t="28659" x="3189288" y="3190875"/>
          <p14:tracePt t="28851" x="3176588" y="3190875"/>
          <p14:tracePt t="28883" x="3165475" y="3190875"/>
          <p14:tracePt t="29259" x="3302000" y="3165475"/>
          <p14:tracePt t="29267" x="3540125" y="3116263"/>
          <p14:tracePt t="29276" x="3689350" y="3116263"/>
          <p14:tracePt t="29283" x="3827463" y="3103563"/>
          <p14:tracePt t="29291" x="3940175" y="3103563"/>
          <p14:tracePt t="29299" x="4090988" y="3103563"/>
          <p14:tracePt t="29307" x="4240213" y="3116263"/>
          <p14:tracePt t="29315" x="4416425" y="3128963"/>
          <p14:tracePt t="29323" x="4616450" y="3128963"/>
          <p14:tracePt t="29331" x="4678363" y="3141663"/>
          <p14:tracePt t="29339" x="4765675" y="3154363"/>
          <p14:tracePt t="29347" x="4791075" y="3154363"/>
          <p14:tracePt t="29355" x="4829175" y="3154363"/>
          <p14:tracePt t="29364" x="4840288" y="3154363"/>
          <p14:tracePt t="29371" x="4852988" y="3154363"/>
          <p14:tracePt t="29452" x="4865688" y="3154363"/>
          <p14:tracePt t="29462" x="4903788" y="3154363"/>
          <p14:tracePt t="29468" x="4991100" y="3165475"/>
          <p14:tracePt t="29477" x="5091113" y="3190875"/>
          <p14:tracePt t="29483" x="5178425" y="3216275"/>
          <p14:tracePt t="29491" x="5291138" y="3228975"/>
          <p14:tracePt t="29499" x="5353050" y="3241675"/>
          <p14:tracePt t="29507" x="5429250" y="3241675"/>
          <p14:tracePt t="29517" x="5478463" y="3241675"/>
          <p14:tracePt t="29523" x="5516563" y="3241675"/>
          <p14:tracePt t="29531" x="5541963" y="3241675"/>
          <p14:tracePt t="29539" x="5565775" y="3241675"/>
          <p14:tracePt t="29555" x="5578475" y="3241675"/>
          <p14:tracePt t="29619" x="5591175" y="3241675"/>
          <p14:tracePt t="29643" x="5603875" y="3241675"/>
          <p14:tracePt t="29651" x="5616575" y="3241675"/>
          <p14:tracePt t="29659" x="5641975" y="3241675"/>
          <p14:tracePt t="29675" x="5665788" y="3241675"/>
          <p14:tracePt t="30227" x="5654675" y="3241675"/>
          <p14:tracePt t="30235" x="5629275" y="3241675"/>
          <p14:tracePt t="30245" x="5554663" y="3254375"/>
          <p14:tracePt t="30251" x="5491163" y="3278188"/>
          <p14:tracePt t="30259" x="5454650" y="3303588"/>
          <p14:tracePt t="30267" x="5365750" y="3341688"/>
          <p14:tracePt t="30278" x="5278438" y="3378200"/>
          <p14:tracePt t="30283" x="5153025" y="3416300"/>
          <p14:tracePt t="30291" x="5053013" y="3454400"/>
          <p14:tracePt t="30299" x="4929188" y="3490913"/>
          <p14:tracePt t="30307" x="4829175" y="3529013"/>
          <p14:tracePt t="30316" x="4716463" y="3567113"/>
          <p14:tracePt t="30324" x="4627563" y="3590925"/>
          <p14:tracePt t="30332" x="4578350" y="3590925"/>
          <p14:tracePt t="30339" x="4503738" y="3616325"/>
          <p14:tracePt t="30347" x="4452938" y="3641725"/>
          <p14:tracePt t="30355" x="4365625" y="3654425"/>
          <p14:tracePt t="30363" x="4291013" y="3667125"/>
          <p14:tracePt t="30371" x="4203700" y="3679825"/>
          <p14:tracePt t="30379" x="4152900" y="3703638"/>
          <p14:tracePt t="30387" x="4027488" y="3716338"/>
          <p14:tracePt t="30395" x="3940175" y="3754438"/>
          <p14:tracePt t="30403" x="3827463" y="3767138"/>
          <p14:tracePt t="30411" x="3740150" y="3792538"/>
          <p14:tracePt t="30419" x="3565525" y="3792538"/>
          <p14:tracePt t="30428" x="3514725" y="3803650"/>
          <p14:tracePt t="30435" x="3376613" y="3803650"/>
          <p14:tracePt t="30444" x="3276600" y="3803650"/>
          <p14:tracePt t="30451" x="3176588" y="3816350"/>
          <p14:tracePt t="30461" x="3052763" y="3816350"/>
          <p14:tracePt t="30467" x="2901950" y="3829050"/>
          <p14:tracePt t="30475" x="2827338" y="3829050"/>
          <p14:tracePt t="30483" x="2740025" y="3841750"/>
          <p14:tracePt t="30491" x="2651125" y="3854450"/>
          <p14:tracePt t="30499" x="2601913" y="3854450"/>
          <p14:tracePt t="30507" x="2551113" y="3854450"/>
          <p14:tracePt t="30515" x="2540000" y="3854450"/>
          <p14:tracePt t="30523" x="2514600" y="3867150"/>
          <p14:tracePt t="30531" x="2489200" y="3867150"/>
          <p14:tracePt t="30828" x="2476500" y="3867150"/>
          <p14:tracePt t="30963" x="2463800" y="3867150"/>
          <p14:tracePt t="33555" x="2551113" y="3854450"/>
          <p14:tracePt t="33564" x="2701925" y="3829050"/>
          <p14:tracePt t="33571" x="2801938" y="3816350"/>
          <p14:tracePt t="33581" x="2914650" y="3816350"/>
          <p14:tracePt t="33587" x="3001963" y="3816350"/>
          <p14:tracePt t="33595" x="3189288" y="3792538"/>
          <p14:tracePt t="33603" x="3340100" y="3767138"/>
          <p14:tracePt t="33613" x="3514725" y="3729038"/>
          <p14:tracePt t="33619" x="3602038" y="3703638"/>
          <p14:tracePt t="33628" x="3740150" y="3667125"/>
          <p14:tracePt t="33636" x="3827463" y="3641725"/>
          <p14:tracePt t="33649" x="3940175" y="3616325"/>
          <p14:tracePt t="33652" x="4090988" y="3590925"/>
          <p14:tracePt t="33661" x="4178300" y="3579813"/>
          <p14:tracePt t="33667" x="4291013" y="3554413"/>
          <p14:tracePt t="33675" x="4352925" y="3541713"/>
          <p14:tracePt t="33683" x="4440238" y="3503613"/>
          <p14:tracePt t="33691" x="4503738" y="3490913"/>
          <p14:tracePt t="33699" x="4627563" y="3479800"/>
          <p14:tracePt t="33707" x="4765675" y="3454400"/>
          <p14:tracePt t="33715" x="4903788" y="3454400"/>
          <p14:tracePt t="33723" x="5053013" y="3441700"/>
          <p14:tracePt t="33731" x="5178425" y="3441700"/>
          <p14:tracePt t="33739" x="5291138" y="3441700"/>
          <p14:tracePt t="33747" x="5353050" y="3441700"/>
          <p14:tracePt t="33755" x="5391150" y="3441700"/>
          <p14:tracePt t="33764" x="5441950" y="3441700"/>
          <p14:tracePt t="33771" x="5465763" y="3454400"/>
          <p14:tracePt t="33779" x="5529263" y="3467100"/>
          <p14:tracePt t="33787" x="5554663" y="3467100"/>
          <p14:tracePt t="33796" x="5591175" y="3467100"/>
          <p14:tracePt t="33803" x="5641975" y="3467100"/>
          <p14:tracePt t="33812" x="5665788" y="3467100"/>
          <p14:tracePt t="33819" x="5703888" y="3467100"/>
          <p14:tracePt t="33828" x="5767388" y="3467100"/>
          <p14:tracePt t="33835" x="5816600" y="3467100"/>
          <p14:tracePt t="33844" x="5878513" y="3467100"/>
          <p14:tracePt t="33851" x="5942013" y="3479800"/>
          <p14:tracePt t="33861" x="5967413" y="3490913"/>
          <p14:tracePt t="33867" x="6003925" y="3490913"/>
          <p14:tracePt t="33878" x="6054725" y="3490913"/>
          <p14:tracePt t="33883" x="6142038" y="3490913"/>
          <p14:tracePt t="33891" x="6203950" y="3490913"/>
          <p14:tracePt t="33899" x="6342063" y="3490913"/>
          <p14:tracePt t="33907" x="6480175" y="3490913"/>
          <p14:tracePt t="33915" x="6542088" y="3479800"/>
          <p14:tracePt t="33923" x="6667500" y="3467100"/>
          <p14:tracePt t="33931" x="6792913" y="3467100"/>
          <p14:tracePt t="33939" x="6880225" y="3467100"/>
          <p14:tracePt t="33947" x="6942138" y="3467100"/>
          <p14:tracePt t="33955" x="6980238" y="3467100"/>
          <p14:tracePt t="33987" x="6992938" y="3454400"/>
          <p14:tracePt t="34499" x="7029450" y="3429000"/>
          <p14:tracePt t="34507" x="7054850" y="3429000"/>
          <p14:tracePt t="34515" x="7118350" y="3403600"/>
          <p14:tracePt t="34523" x="7154863" y="3390900"/>
          <p14:tracePt t="34531" x="7192963" y="3378200"/>
          <p14:tracePt t="34539" x="7229475" y="3378200"/>
          <p14:tracePt t="34547" x="7242175" y="3378200"/>
          <p14:tracePt t="34555" x="7254875" y="3367088"/>
          <p14:tracePt t="34563" x="7254875" y="3354388"/>
          <p14:tracePt t="34571" x="7280275" y="3354388"/>
          <p14:tracePt t="34635" x="7242175" y="3354388"/>
          <p14:tracePt t="34643" x="7105650" y="3416300"/>
          <p14:tracePt t="34651" x="6992938" y="3454400"/>
          <p14:tracePt t="34662" x="6842125" y="3503613"/>
          <p14:tracePt t="34670" x="6567488" y="3590925"/>
          <p14:tracePt t="34676" x="6416675" y="3641725"/>
          <p14:tracePt t="34683" x="6203950" y="3692525"/>
          <p14:tracePt t="34691" x="5942013" y="3729038"/>
          <p14:tracePt t="34699" x="5703888" y="3792538"/>
          <p14:tracePt t="34707" x="5516563" y="3792538"/>
          <p14:tracePt t="34715" x="5303838" y="3816350"/>
          <p14:tracePt t="34723" x="5016500" y="3867150"/>
          <p14:tracePt t="34731" x="4765675" y="3879850"/>
          <p14:tracePt t="34739" x="4578350" y="3905250"/>
          <p14:tracePt t="34747" x="4416425" y="3916363"/>
          <p14:tracePt t="34755" x="4227513" y="3916363"/>
          <p14:tracePt t="34764" x="4114800" y="3916363"/>
          <p14:tracePt t="34771" x="3978275" y="3916363"/>
          <p14:tracePt t="34779" x="3852863" y="3916363"/>
          <p14:tracePt t="34787" x="3765550" y="3905250"/>
          <p14:tracePt t="34795" x="3665538" y="3892550"/>
          <p14:tracePt t="34803" x="3589338" y="3879850"/>
          <p14:tracePt t="34812" x="3502025" y="3854450"/>
          <p14:tracePt t="34819" x="3414713" y="3841750"/>
          <p14:tracePt t="34829" x="3314700" y="3829050"/>
          <p14:tracePt t="34835" x="3227388" y="3816350"/>
          <p14:tracePt t="34846" x="3089275" y="3816350"/>
          <p14:tracePt t="34854" x="2976563" y="3803650"/>
          <p14:tracePt t="34863" x="2827338" y="3803650"/>
          <p14:tracePt t="34867" x="2689225" y="3803650"/>
          <p14:tracePt t="34879" x="2476500" y="3754438"/>
          <p14:tracePt t="34883" x="2327275" y="3754438"/>
          <p14:tracePt t="34892" x="2189163" y="3729038"/>
          <p14:tracePt t="34900" x="2025650" y="3729038"/>
          <p14:tracePt t="34907" x="1863725" y="3716338"/>
          <p14:tracePt t="34915" x="1776413" y="3703638"/>
          <p14:tracePt t="34923" x="1676400" y="3703638"/>
          <p14:tracePt t="34931" x="1625600" y="3703638"/>
          <p14:tracePt t="34939" x="1601788" y="3703638"/>
          <p14:tracePt t="34947" x="1589088" y="3703638"/>
          <p14:tracePt t="34964" x="1576388" y="3703638"/>
          <p14:tracePt t="34987" x="1563688" y="3703638"/>
          <p14:tracePt t="34996" x="1538288" y="3703638"/>
          <p14:tracePt t="35003" x="1512888" y="3703638"/>
          <p14:tracePt t="35011" x="1476375" y="3703638"/>
          <p14:tracePt t="35019" x="1450975" y="3703638"/>
          <p14:tracePt t="35027" x="1401763" y="3703638"/>
          <p14:tracePt t="35035" x="1376363" y="3703638"/>
          <p14:tracePt t="35045" x="1350963" y="3703638"/>
          <p14:tracePt t="35051" x="1325563" y="3703638"/>
          <p14:tracePt t="35062" x="1276350" y="3703638"/>
          <p14:tracePt t="35069" x="1225550" y="3703638"/>
          <p14:tracePt t="35076" x="1163638" y="3703638"/>
          <p14:tracePt t="35083" x="1125538" y="3703638"/>
          <p14:tracePt t="35091" x="1100138" y="3703638"/>
          <p14:tracePt t="35099" x="1076325" y="3703638"/>
          <p14:tracePt t="35115" x="1000125" y="3703638"/>
          <p14:tracePt t="35124" x="987425" y="3703638"/>
          <p14:tracePt t="35131" x="925513" y="3703638"/>
          <p14:tracePt t="35147" x="887413" y="3703638"/>
          <p14:tracePt t="35155" x="876300" y="3703638"/>
          <p14:tracePt t="35187" x="876300" y="3716338"/>
          <p14:tracePt t="35491" x="876300" y="3729038"/>
          <p14:tracePt t="35644" x="900113" y="3741738"/>
          <p14:tracePt t="35651" x="938213" y="3741738"/>
          <p14:tracePt t="35660" x="987425" y="3741738"/>
          <p14:tracePt t="35667" x="1050925" y="3741738"/>
          <p14:tracePt t="35683" x="1100138" y="3754438"/>
          <p14:tracePt t="35691" x="1150938" y="3754438"/>
          <p14:tracePt t="35699" x="1176338" y="3754438"/>
          <p14:tracePt t="35707" x="1189038" y="3754438"/>
          <p14:tracePt t="35715" x="1212850" y="3754438"/>
          <p14:tracePt t="35739" x="1225550" y="3754438"/>
          <p14:tracePt t="35819" x="1238250" y="3754438"/>
          <p14:tracePt t="35844" x="1312863" y="3754438"/>
          <p14:tracePt t="35851" x="1389063" y="3767138"/>
          <p14:tracePt t="35863" x="1450975" y="3767138"/>
          <p14:tracePt t="35870" x="1501775" y="3767138"/>
          <p14:tracePt t="35884" x="1638300" y="3767138"/>
          <p14:tracePt t="35891" x="1776413" y="3767138"/>
          <p14:tracePt t="35899" x="1876425" y="3767138"/>
          <p14:tracePt t="35907" x="1976438" y="3754438"/>
          <p14:tracePt t="35915" x="2127250" y="3754438"/>
          <p14:tracePt t="35924" x="2238375" y="3741738"/>
          <p14:tracePt t="35932" x="2338388" y="3741738"/>
          <p14:tracePt t="35939" x="2414588" y="3729038"/>
          <p14:tracePt t="35947" x="2501900" y="3716338"/>
          <p14:tracePt t="35955" x="2563813" y="3703638"/>
          <p14:tracePt t="35964" x="2651125" y="3679825"/>
          <p14:tracePt t="35971" x="2689225" y="3667125"/>
          <p14:tracePt t="35980" x="2701925" y="3654425"/>
          <p14:tracePt t="35987" x="2714625" y="3654425"/>
          <p14:tracePt t="35996" x="2727325" y="3654425"/>
          <p14:tracePt t="36003" x="2740025" y="3641725"/>
          <p14:tracePt t="36012" x="2752725" y="3641725"/>
          <p14:tracePt t="36019" x="2801938" y="3629025"/>
          <p14:tracePt t="36028" x="2814638" y="3616325"/>
          <p14:tracePt t="36035" x="2852738" y="3603625"/>
          <p14:tracePt t="36043" x="2863850" y="3590925"/>
          <p14:tracePt t="36051" x="2914650" y="3579813"/>
          <p14:tracePt t="36063" x="2914650" y="3567113"/>
          <p14:tracePt t="36067" x="2952750" y="3554413"/>
          <p14:tracePt t="36076" x="2963863" y="3541713"/>
          <p14:tracePt t="36093" x="2976563" y="3541713"/>
          <p14:tracePt t="36195" x="2976563" y="3516313"/>
          <p14:tracePt t="36203" x="2952750" y="3479800"/>
          <p14:tracePt t="36212" x="2914650" y="3467100"/>
          <p14:tracePt t="36219" x="2889250" y="3454400"/>
          <p14:tracePt t="36228" x="2852738" y="3441700"/>
          <p14:tracePt t="36235" x="2827338" y="3441700"/>
          <p14:tracePt t="36243" x="2776538" y="3429000"/>
          <p14:tracePt t="36251" x="2727325" y="3416300"/>
          <p14:tracePt t="36260" x="2651125" y="3403600"/>
          <p14:tracePt t="36267" x="2614613" y="3378200"/>
          <p14:tracePt t="36275" x="2576513" y="3378200"/>
          <p14:tracePt t="36283" x="2551113" y="3378200"/>
          <p14:tracePt t="36323" x="2563813" y="3378200"/>
          <p14:tracePt t="36331" x="2576513" y="3378200"/>
          <p14:tracePt t="36339" x="2627313" y="3378200"/>
          <p14:tracePt t="36347" x="2714625" y="3390900"/>
          <p14:tracePt t="36355" x="2814638" y="3403600"/>
          <p14:tracePt t="36364" x="2914650" y="3403600"/>
          <p14:tracePt t="36371" x="3065463" y="3403600"/>
          <p14:tracePt t="36380" x="3214688" y="3403600"/>
          <p14:tracePt t="36387" x="3414713" y="3403600"/>
          <p14:tracePt t="36396" x="3627438" y="3403600"/>
          <p14:tracePt t="36403" x="3827463" y="3403600"/>
          <p14:tracePt t="36412" x="4014788" y="3403600"/>
          <p14:tracePt t="36419" x="4265613" y="3403600"/>
          <p14:tracePt t="36428" x="4378325" y="3403600"/>
          <p14:tracePt t="36435" x="4627563" y="3403600"/>
          <p14:tracePt t="36444" x="4778375" y="3403600"/>
          <p14:tracePt t="36451" x="4916488" y="3403600"/>
          <p14:tracePt t="36460" x="5053013" y="3403600"/>
          <p14:tracePt t="36467" x="5153025" y="3403600"/>
          <p14:tracePt t="36475" x="5253038" y="3403600"/>
          <p14:tracePt t="36483" x="5316538" y="3403600"/>
          <p14:tracePt t="36491" x="5353050" y="3403600"/>
          <p14:tracePt t="36499" x="5465763" y="3390900"/>
          <p14:tracePt t="36515" x="5503863" y="3378200"/>
          <p14:tracePt t="36523" x="5529263" y="3378200"/>
          <p14:tracePt t="36532" x="5541963" y="3367088"/>
          <p14:tracePt t="36539" x="5578475" y="3354388"/>
          <p14:tracePt t="36548" x="5603875" y="3354388"/>
          <p14:tracePt t="36555" x="5665788" y="3354388"/>
          <p14:tracePt t="36564" x="5729288" y="3328988"/>
          <p14:tracePt t="36571" x="5754688" y="3328988"/>
          <p14:tracePt t="36581" x="5803900" y="3316288"/>
          <p14:tracePt t="36587" x="5842000" y="3303588"/>
          <p14:tracePt t="36596" x="5878513" y="3290888"/>
          <p14:tracePt t="36603" x="5942013" y="3278188"/>
          <p14:tracePt t="36612" x="5978525" y="3278188"/>
          <p14:tracePt t="36619" x="6016625" y="3267075"/>
          <p14:tracePt t="36627" x="6078538" y="3254375"/>
          <p14:tracePt t="36635" x="6103938" y="3241675"/>
          <p14:tracePt t="36644" x="6142038" y="3241675"/>
          <p14:tracePt t="36652" x="6180138" y="3228975"/>
          <p14:tracePt t="36659" x="6203950" y="3216275"/>
          <p14:tracePt t="36675" x="6216650" y="3216275"/>
          <p14:tracePt t="36691" x="6229350" y="3216275"/>
          <p14:tracePt t="36707" x="6254750" y="3216275"/>
          <p14:tracePt t="36715" x="6329363" y="3203575"/>
          <p14:tracePt t="36723" x="6403975" y="3203575"/>
          <p14:tracePt t="36731" x="6503988" y="3203575"/>
          <p14:tracePt t="36739" x="6604000" y="3203575"/>
          <p14:tracePt t="36747" x="6704013" y="3203575"/>
          <p14:tracePt t="36755" x="6805613" y="3203575"/>
          <p14:tracePt t="36764" x="6905625" y="3203575"/>
          <p14:tracePt t="36771" x="7029450" y="3203575"/>
          <p14:tracePt t="36779" x="7092950" y="3190875"/>
          <p14:tracePt t="36787" x="7229475" y="3190875"/>
          <p14:tracePt t="36797" x="7329488" y="3190875"/>
          <p14:tracePt t="36803" x="7418388" y="3178175"/>
          <p14:tracePt t="36812" x="7480300" y="3178175"/>
          <p14:tracePt t="36819" x="7518400" y="3178175"/>
          <p14:tracePt t="36827" x="7554913" y="3178175"/>
          <p14:tracePt t="36835" x="7567613" y="3178175"/>
          <p14:tracePt t="36844" x="7580313" y="3178175"/>
          <p14:tracePt t="36876" x="7593013" y="3178175"/>
          <p14:tracePt t="36939" x="7618413" y="3178175"/>
          <p14:tracePt t="36948" x="7642225" y="3178175"/>
          <p14:tracePt t="36955" x="7667625" y="3178175"/>
          <p14:tracePt t="36963" x="7680325" y="3178175"/>
          <p14:tracePt t="36971" x="7693025" y="3178175"/>
          <p14:tracePt t="36980" x="7705725" y="3165475"/>
          <p14:tracePt t="36988" x="7731125" y="3154363"/>
          <p14:tracePt t="36995" x="7767638" y="3154363"/>
          <p14:tracePt t="37003" x="7818438" y="3141663"/>
          <p14:tracePt t="37012" x="7854950" y="3128963"/>
          <p14:tracePt t="37019" x="7893050" y="3103563"/>
          <p14:tracePt t="37029" x="7954963" y="3090863"/>
          <p14:tracePt t="37035" x="7980363" y="3078163"/>
          <p14:tracePt t="37045" x="8018463" y="3065463"/>
          <p14:tracePt t="37051" x="8031163" y="3065463"/>
          <p14:tracePt t="37179" x="8031163" y="3054350"/>
          <p14:tracePt t="37251" x="8043863" y="3054350"/>
          <p14:tracePt t="37772" x="7954963" y="3054350"/>
          <p14:tracePt t="37781" x="7893050" y="3078163"/>
          <p14:tracePt t="37788" x="7767638" y="3103563"/>
          <p14:tracePt t="37797" x="7654925" y="3128963"/>
          <p14:tracePt t="37804" x="7480300" y="3154363"/>
          <p14:tracePt t="37812" x="7267575" y="3203575"/>
          <p14:tracePt t="37819" x="7042150" y="3254375"/>
          <p14:tracePt t="37829" x="6792913" y="3316288"/>
          <p14:tracePt t="37835" x="6542088" y="3354388"/>
          <p14:tracePt t="37845" x="6216650" y="3416300"/>
          <p14:tracePt t="37851" x="5916613" y="3467100"/>
          <p14:tracePt t="37861" x="5629275" y="3503613"/>
          <p14:tracePt t="37867" x="5365750" y="3554413"/>
          <p14:tracePt t="37875" x="5129213" y="3554413"/>
          <p14:tracePt t="37883" x="4865688" y="3590925"/>
          <p14:tracePt t="37893" x="4652963" y="3603625"/>
          <p14:tracePt t="37899" x="4440238" y="3616325"/>
          <p14:tracePt t="37907" x="4191000" y="3641725"/>
          <p14:tracePt t="37915" x="4027488" y="3641725"/>
          <p14:tracePt t="37923" x="3878263" y="3654425"/>
          <p14:tracePt t="37931" x="3740150" y="3654425"/>
          <p14:tracePt t="37939" x="3689350" y="3667125"/>
          <p14:tracePt t="37947" x="3627438" y="3667125"/>
          <p14:tracePt t="37955" x="3614738" y="3667125"/>
          <p14:tracePt t="37963" x="3602038" y="3667125"/>
          <p14:tracePt t="37971" x="3578225" y="3667125"/>
          <p14:tracePt t="37980" x="3540125" y="3667125"/>
          <p14:tracePt t="37987" x="3514725" y="3667125"/>
          <p14:tracePt t="37996" x="3489325" y="3667125"/>
          <p14:tracePt t="38003" x="3478213" y="3667125"/>
          <p14:tracePt t="38012" x="3478213" y="3679825"/>
          <p14:tracePt t="38019" x="3465513" y="3679825"/>
          <p14:tracePt t="38028" x="3465513" y="3692525"/>
          <p14:tracePt t="38035" x="3427413" y="3703638"/>
          <p14:tracePt t="38045" x="3365500" y="3729038"/>
          <p14:tracePt t="38051" x="3314700" y="3767138"/>
          <p14:tracePt t="38060" x="3240088" y="3779838"/>
          <p14:tracePt t="38067" x="3189288" y="3792538"/>
          <p14:tracePt t="38075" x="3127375" y="3803650"/>
          <p14:tracePt t="38083" x="3027363" y="3803650"/>
          <p14:tracePt t="38091" x="2927350" y="3816350"/>
          <p14:tracePt t="38099" x="2863850" y="3816350"/>
          <p14:tracePt t="38107" x="2852738" y="3816350"/>
          <p14:tracePt t="38131" x="2852738" y="3829050"/>
          <p14:tracePt t="38147" x="2876550" y="3829050"/>
          <p14:tracePt t="38155" x="2914650" y="3829050"/>
          <p14:tracePt t="38163" x="2976563" y="3816350"/>
          <p14:tracePt t="38171" x="3065463" y="3792538"/>
          <p14:tracePt t="38180" x="3140075" y="3767138"/>
          <p14:tracePt t="38187" x="3214688" y="3716338"/>
          <p14:tracePt t="38196" x="3240088" y="3692525"/>
          <p14:tracePt t="38203" x="3302000" y="3679825"/>
          <p14:tracePt t="38212" x="3327400" y="3641725"/>
          <p14:tracePt t="38219" x="3389313" y="3629025"/>
          <p14:tracePt t="38228" x="3414713" y="3603625"/>
          <p14:tracePt t="38235" x="3440113" y="3579813"/>
          <p14:tracePt t="38246" x="3440113" y="3567113"/>
          <p14:tracePt t="38260" x="3440113" y="3554413"/>
          <p14:tracePt t="38275" x="3452813" y="3554413"/>
          <p14:tracePt t="38299" x="3452813" y="3541713"/>
          <p14:tracePt t="38420" x="3340100" y="3541713"/>
          <p14:tracePt t="38430" x="3214688" y="3529013"/>
          <p14:tracePt t="38435" x="3101975" y="3490913"/>
          <p14:tracePt t="38444" x="3014663" y="3490913"/>
          <p14:tracePt t="38451" x="2976563" y="3490913"/>
          <p14:tracePt t="38462" x="2940050" y="3490913"/>
          <p14:tracePt t="38467" x="2889250" y="3490913"/>
          <p14:tracePt t="38483" x="2863850" y="3490913"/>
          <p14:tracePt t="38539" x="2876550" y="3490913"/>
          <p14:tracePt t="38595" x="2876550" y="3503613"/>
          <p14:tracePt t="38756" x="2876550" y="3490913"/>
          <p14:tracePt t="38795" x="2876550" y="3479800"/>
          <p14:tracePt t="39107" x="2876550" y="3467100"/>
          <p14:tracePt t="39315" x="2876550" y="3454400"/>
          <p14:tracePt t="39323" x="2952750" y="3441700"/>
          <p14:tracePt t="39331" x="3001963" y="3441700"/>
          <p14:tracePt t="39339" x="3027363" y="3429000"/>
          <p14:tracePt t="39348" x="3065463" y="3429000"/>
          <p14:tracePt t="39355" x="3101975" y="3429000"/>
          <p14:tracePt t="39363" x="3140075" y="3416300"/>
          <p14:tracePt t="39371" x="3165475" y="3416300"/>
          <p14:tracePt t="39380" x="3165475" y="3403600"/>
          <p14:tracePt t="39387" x="3189288" y="3403600"/>
          <p14:tracePt t="39396" x="3214688" y="3403600"/>
          <p14:tracePt t="39403" x="3240088" y="3403600"/>
          <p14:tracePt t="39691" x="3252788" y="3403600"/>
          <p14:tracePt t="40003" x="3240088" y="3403600"/>
          <p14:tracePt t="40091" x="3227388" y="3403600"/>
          <p14:tracePt t="40372" x="3227388" y="3390900"/>
          <p14:tracePt t="40451" x="3214688" y="3390900"/>
          <p14:tracePt t="40739" x="3201988" y="3390900"/>
          <p14:tracePt t="40755" x="3176588" y="3441700"/>
          <p14:tracePt t="40765" x="3165475" y="3541713"/>
          <p14:tracePt t="40771" x="3140075" y="3567113"/>
          <p14:tracePt t="40780" x="3140075" y="3579813"/>
          <p14:tracePt t="40787" x="3140075" y="3603625"/>
          <p14:tracePt t="40795" x="3140075" y="3629025"/>
          <p14:tracePt t="40803" x="3140075" y="3667125"/>
          <p14:tracePt t="40813" x="3140075" y="3679825"/>
          <p14:tracePt t="40859" x="3140075" y="3692525"/>
          <p14:tracePt t="40867" x="3140075" y="3703638"/>
          <p14:tracePt t="40883" x="3140075" y="3716338"/>
          <p14:tracePt t="40891" x="3140075" y="3729038"/>
          <p14:tracePt t="40899" x="3140075" y="3741738"/>
          <p14:tracePt t="40915" x="3140075" y="3754438"/>
          <p14:tracePt t="40923" x="3127375" y="3754438"/>
          <p14:tracePt t="40931" x="3127375" y="3767138"/>
          <p14:tracePt t="40939" x="3127375" y="3779838"/>
          <p14:tracePt t="40947" x="3127375" y="3792538"/>
          <p14:tracePt t="40955" x="3127375" y="3816350"/>
          <p14:tracePt t="40988" x="3127375" y="3829050"/>
          <p14:tracePt t="41003" x="3127375" y="3841750"/>
          <p14:tracePt t="41107" x="3127375" y="3854450"/>
          <p14:tracePt t="41115" x="3114675" y="3879850"/>
          <p14:tracePt t="41123" x="3114675" y="3892550"/>
          <p14:tracePt t="41139" x="3101975" y="3892550"/>
          <p14:tracePt t="41171" x="3101975" y="3905250"/>
          <p14:tracePt t="42044" x="3089275" y="3905250"/>
          <p14:tracePt t="42075" x="3089275" y="3892550"/>
          <p14:tracePt t="42091" x="3089275" y="3879850"/>
          <p14:tracePt t="42123" x="3089275" y="3867150"/>
          <p14:tracePt t="42131" x="3089275" y="3854450"/>
          <p14:tracePt t="42139" x="3101975" y="3854450"/>
          <p14:tracePt t="42147" x="3101975" y="3841750"/>
          <p14:tracePt t="42155" x="3114675" y="3829050"/>
          <p14:tracePt t="42163" x="3127375" y="3816350"/>
          <p14:tracePt t="42171" x="3140075" y="3803650"/>
          <p14:tracePt t="42180" x="3152775" y="3792538"/>
          <p14:tracePt t="42188" x="3165475" y="3779838"/>
          <p14:tracePt t="42204" x="3189288" y="3767138"/>
          <p14:tracePt t="42215" x="3201988" y="3741738"/>
          <p14:tracePt t="42219" x="3214688" y="3741738"/>
          <p14:tracePt t="42515" x="3227388" y="3741738"/>
          <p14:tracePt t="42587" x="3227388" y="3729038"/>
          <p14:tracePt t="42907" x="3227388" y="3716338"/>
          <p14:tracePt t="42915" x="3214688" y="3716338"/>
          <p14:tracePt t="43179" x="3201988" y="3716338"/>
          <p14:tracePt t="43459" x="3189288" y="3716338"/>
          <p14:tracePt t="43739" x="3165475" y="3716338"/>
          <p14:tracePt t="43803" x="3152775" y="3716338"/>
          <p14:tracePt t="43988" x="3165475" y="3716338"/>
          <p14:tracePt t="43997" x="3189288" y="3729038"/>
          <p14:tracePt t="44003" x="3201988" y="3729038"/>
          <p14:tracePt t="44012" x="3201988" y="3754438"/>
          <p14:tracePt t="44019" x="3227388" y="3754438"/>
          <p14:tracePt t="44029" x="3227388" y="3767138"/>
          <p14:tracePt t="44035" x="3252788" y="3779838"/>
          <p14:tracePt t="44051" x="3265488" y="3792538"/>
          <p14:tracePt t="44155" x="3265488" y="3803650"/>
          <p14:tracePt t="44283" x="3289300" y="3816350"/>
          <p14:tracePt t="44291" x="3302000" y="3816350"/>
          <p14:tracePt t="44300" x="3314700" y="3829050"/>
          <p14:tracePt t="44323" x="3327400" y="3841750"/>
          <p14:tracePt t="44491" x="3327400" y="3792538"/>
          <p14:tracePt t="44499" x="3314700" y="3754438"/>
          <p14:tracePt t="44507" x="3314700" y="3729038"/>
          <p14:tracePt t="44515" x="3314700" y="3703638"/>
          <p14:tracePt t="44523" x="3314700" y="3692525"/>
          <p14:tracePt t="44531" x="3314700" y="3667125"/>
          <p14:tracePt t="44539" x="3314700" y="3654425"/>
          <p14:tracePt t="44547" x="3314700" y="3641725"/>
          <p14:tracePt t="44555" x="3302000" y="3641725"/>
          <p14:tracePt t="44564" x="3302000" y="3629025"/>
          <p14:tracePt t="44571" x="3289300" y="3629025"/>
          <p14:tracePt t="44587" x="3289300" y="3616325"/>
          <p14:tracePt t="44995" x="3289300" y="3603625"/>
          <p14:tracePt t="45131" x="3276600" y="3603625"/>
          <p14:tracePt t="45139" x="3252788" y="3603625"/>
          <p14:tracePt t="45219" x="3227388" y="3603625"/>
          <p14:tracePt t="45228" x="3189288" y="3616325"/>
          <p14:tracePt t="45235" x="3140075" y="3616325"/>
          <p14:tracePt t="45247" x="3127375" y="3616325"/>
          <p14:tracePt t="45255" x="3114675" y="3616325"/>
          <p14:tracePt t="45267" x="3089275" y="3616325"/>
          <p14:tracePt t="45283" x="3076575" y="3616325"/>
          <p14:tracePt t="45291" x="3076575" y="3603625"/>
          <p14:tracePt t="45301" x="3076575" y="3590925"/>
          <p14:tracePt t="45388" x="3076575" y="3579813"/>
          <p14:tracePt t="45404" x="3076575" y="3567113"/>
          <p14:tracePt t="45683" x="3052763" y="3567113"/>
          <p14:tracePt t="46003" x="3040063" y="3567113"/>
          <p14:tracePt t="46147" x="3027363" y="3567113"/>
          <p14:tracePt t="46165" x="3014663" y="3567113"/>
          <p14:tracePt t="46443" x="3014663" y="3554413"/>
          <p14:tracePt t="46451" x="3014663" y="3541713"/>
          <p14:tracePt t="46460" x="3014663" y="3516313"/>
          <p14:tracePt t="46475" x="3014663" y="3503613"/>
          <p14:tracePt t="46499" x="3014663" y="3490913"/>
          <p14:tracePt t="46515" x="3014663" y="3479800"/>
          <p14:tracePt t="46531" x="3027363" y="3467100"/>
          <p14:tracePt t="46548" x="3027363" y="3454400"/>
          <p14:tracePt t="46763" x="3040063" y="3454400"/>
          <p14:tracePt t="47012" x="3027363" y="3454400"/>
          <p14:tracePt t="47179" x="3027363" y="3441700"/>
          <p14:tracePt t="47347" x="3014663" y="3441700"/>
          <p14:tracePt t="47524" x="3001963" y="3441700"/>
          <p14:tracePt t="51723" x="3001963" y="3541713"/>
          <p14:tracePt t="51732" x="3001963" y="3567113"/>
          <p14:tracePt t="51739" x="3014663" y="3579813"/>
          <p14:tracePt t="51747" x="3014663" y="3616325"/>
          <p14:tracePt t="51755" x="3014663" y="3667125"/>
          <p14:tracePt t="51764" x="3014663" y="3716338"/>
          <p14:tracePt t="51771" x="3014663" y="3754438"/>
          <p14:tracePt t="51779" x="3027363" y="3803650"/>
          <p14:tracePt t="51787" x="3040063" y="3867150"/>
          <p14:tracePt t="51795" x="3052763" y="3905250"/>
          <p14:tracePt t="51803" x="3065463" y="3941763"/>
          <p14:tracePt t="51813" x="3076575" y="3979863"/>
          <p14:tracePt t="51819" x="3089275" y="4005263"/>
          <p14:tracePt t="51830" x="3101975" y="4041775"/>
          <p14:tracePt t="51835" x="3101975" y="4054475"/>
          <p14:tracePt t="51843" x="3114675" y="4067175"/>
          <p14:tracePt t="51859" x="3127375" y="4079875"/>
          <p14:tracePt t="51878" x="3127375" y="4117975"/>
          <p14:tracePt t="51883" x="3140075" y="4129088"/>
          <p14:tracePt t="51891" x="3152775" y="4167188"/>
          <p14:tracePt t="51899" x="3201988" y="4205288"/>
          <p14:tracePt t="51908" x="3240088" y="4267200"/>
          <p14:tracePt t="51919" x="3276600" y="4292600"/>
          <p14:tracePt t="51924" x="3302000" y="4318000"/>
          <p14:tracePt t="51931" x="3340100" y="4330700"/>
          <p14:tracePt t="51939" x="3340100" y="4354513"/>
          <p14:tracePt t="51947" x="3389313" y="4379913"/>
          <p14:tracePt t="51955" x="3402013" y="4392613"/>
          <p14:tracePt t="51981" x="3414713" y="4392613"/>
          <p14:tracePt t="52307" x="3414713" y="4379913"/>
          <p14:tracePt t="52723" x="3402013" y="4379913"/>
          <p14:tracePt t="52739" x="3340100" y="4367213"/>
          <p14:tracePt t="52748" x="3227388" y="4367213"/>
          <p14:tracePt t="52755" x="3127375" y="4367213"/>
          <p14:tracePt t="52764" x="3040063" y="4367213"/>
          <p14:tracePt t="52771" x="2863850" y="4367213"/>
          <p14:tracePt t="52780" x="2714625" y="4367213"/>
          <p14:tracePt t="52795" x="2489200" y="4367213"/>
          <p14:tracePt t="52803" x="2363788" y="4367213"/>
          <p14:tracePt t="52812" x="2301875" y="4367213"/>
          <p14:tracePt t="52819" x="2263775" y="4367213"/>
          <p14:tracePt t="52828" x="2238375" y="4367213"/>
          <p14:tracePt t="52924" x="2163763" y="4367213"/>
          <p14:tracePt t="52934" x="2076450" y="4367213"/>
          <p14:tracePt t="52939" x="1976438" y="4367213"/>
          <p14:tracePt t="52948" x="1914525" y="4367213"/>
          <p14:tracePt t="52955" x="1889125" y="4367213"/>
          <p14:tracePt t="52965" x="1863725" y="4367213"/>
          <p14:tracePt t="52979" x="1863725" y="4379913"/>
          <p14:tracePt t="53035" x="1863725" y="4367213"/>
          <p14:tracePt t="53059" x="1863725" y="4354513"/>
          <p14:tracePt t="53083" x="1876425" y="4354513"/>
          <p14:tracePt t="53131" x="1901825" y="4354513"/>
          <p14:tracePt t="53139" x="1938338" y="4354513"/>
          <p14:tracePt t="53147" x="1989138" y="4354513"/>
          <p14:tracePt t="53155" x="2076450" y="4354513"/>
          <p14:tracePt t="53164" x="2151063" y="4379913"/>
          <p14:tracePt t="53171" x="2289175" y="4379913"/>
          <p14:tracePt t="53180" x="2489200" y="4379913"/>
          <p14:tracePt t="53187" x="2727325" y="4379913"/>
          <p14:tracePt t="53195" x="2963863" y="4379913"/>
          <p14:tracePt t="53203" x="3176588" y="4392613"/>
          <p14:tracePt t="53213" x="3365500" y="4418013"/>
          <p14:tracePt t="53219" x="3527425" y="4430713"/>
          <p14:tracePt t="53227" x="3702050" y="4443413"/>
          <p14:tracePt t="53235" x="3890963" y="4467225"/>
          <p14:tracePt t="53243" x="3990975" y="4467225"/>
          <p14:tracePt t="53251" x="4040188" y="4479925"/>
          <p14:tracePt t="53259" x="4090988" y="4479925"/>
          <p14:tracePt t="53267" x="4103688" y="4479925"/>
          <p14:tracePt t="53331" x="4114800" y="4492625"/>
          <p14:tracePt t="53339" x="4165600" y="4492625"/>
          <p14:tracePt t="53349" x="4314825" y="4479925"/>
          <p14:tracePt t="53355" x="4352925" y="4492625"/>
          <p14:tracePt t="53364" x="4403725" y="4518025"/>
          <p14:tracePt t="53371" x="4516438" y="4543425"/>
          <p14:tracePt t="53380" x="4640263" y="4554538"/>
          <p14:tracePt t="53387" x="4752975" y="4567238"/>
          <p14:tracePt t="53395" x="4903788" y="4592638"/>
          <p14:tracePt t="53403" x="5003800" y="4605338"/>
          <p14:tracePt t="53414" x="5116513" y="4618038"/>
          <p14:tracePt t="53419" x="5203825" y="4643438"/>
          <p14:tracePt t="53427" x="5278438" y="4643438"/>
          <p14:tracePt t="53435" x="5329238" y="4656138"/>
          <p14:tracePt t="53443" x="5365750" y="4667250"/>
          <p14:tracePt t="53452" x="5391150" y="4667250"/>
          <p14:tracePt t="53460" x="5416550" y="4667250"/>
          <p14:tracePt t="53483" x="5429250" y="4667250"/>
          <p14:tracePt t="53587" x="5441950" y="4667250"/>
          <p14:tracePt t="53755" x="5429250" y="4656138"/>
          <p14:tracePt t="53764" x="5391150" y="4630738"/>
          <p14:tracePt t="53772" x="5365750" y="4605338"/>
          <p14:tracePt t="53787" x="5353050" y="4592638"/>
          <p14:tracePt t="53814" x="5353050" y="4567238"/>
          <p14:tracePt t="53827" x="5353050" y="4554538"/>
          <p14:tracePt t="53835" x="5341938" y="4543425"/>
          <p14:tracePt t="53851" x="5341938" y="4530725"/>
          <p14:tracePt t="53867" x="5341938" y="4518025"/>
          <p14:tracePt t="53883" x="5329238" y="4518025"/>
          <p14:tracePt t="54131" x="5329238" y="4505325"/>
          <p14:tracePt t="54139" x="5341938" y="4505325"/>
          <p14:tracePt t="54147" x="5441950" y="4505325"/>
          <p14:tracePt t="54155" x="5591175" y="4505325"/>
          <p14:tracePt t="54165" x="5703888" y="4505325"/>
          <p14:tracePt t="54171" x="5903913" y="4492625"/>
          <p14:tracePt t="54180" x="6078538" y="4492625"/>
          <p14:tracePt t="54187" x="6203950" y="4479925"/>
          <p14:tracePt t="54195" x="6380163" y="4479925"/>
          <p14:tracePt t="54203" x="6480175" y="4479925"/>
          <p14:tracePt t="54213" x="6554788" y="4479925"/>
          <p14:tracePt t="54219" x="6604000" y="4479925"/>
          <p14:tracePt t="54227" x="6667500" y="4479925"/>
          <p14:tracePt t="54235" x="6667500" y="4467225"/>
          <p14:tracePt t="54251" x="6680200" y="4467225"/>
          <p14:tracePt t="54595" x="6654800" y="4467225"/>
          <p14:tracePt t="54803" x="6642100" y="4467225"/>
          <p14:tracePt t="54843" x="6629400" y="4467225"/>
          <p14:tracePt t="54851" x="6629400" y="4492625"/>
          <p14:tracePt t="54860" x="6629400" y="4518025"/>
          <p14:tracePt t="54878" x="6616700" y="4530725"/>
          <p14:tracePt t="54884" x="6604000" y="4543425"/>
          <p14:tracePt t="54891" x="6604000" y="4567238"/>
          <p14:tracePt t="54899" x="6604000" y="4579938"/>
          <p14:tracePt t="54907" x="6592888" y="4579938"/>
          <p14:tracePt t="54916" x="6580188" y="4579938"/>
          <p14:tracePt t="54923" x="6554788" y="4592638"/>
          <p14:tracePt t="54932" x="6529388" y="4605338"/>
          <p14:tracePt t="54939" x="6503988" y="4605338"/>
          <p14:tracePt t="54949" x="6467475" y="4618038"/>
          <p14:tracePt t="54955" x="6442075" y="4630738"/>
          <p14:tracePt t="54964" x="6429375" y="4630738"/>
          <p14:tracePt t="54971" x="6380163" y="4656138"/>
          <p14:tracePt t="54980" x="6354763" y="4667250"/>
          <p14:tracePt t="54987" x="6291263" y="4679950"/>
          <p14:tracePt t="54996" x="6254750" y="4705350"/>
          <p14:tracePt t="55003" x="6203950" y="4730750"/>
          <p14:tracePt t="55017" x="6167438" y="4743450"/>
          <p14:tracePt t="55020" x="6103938" y="4756150"/>
          <p14:tracePt t="55027" x="6054725" y="4779963"/>
          <p14:tracePt t="55035" x="5991225" y="4805363"/>
          <p14:tracePt t="55044" x="5967413" y="4818063"/>
          <p14:tracePt t="55053" x="5942013" y="4818063"/>
          <p14:tracePt t="55059" x="5891213" y="4830763"/>
          <p14:tracePt t="55067" x="5842000" y="4843463"/>
          <p14:tracePt t="55075" x="5816600" y="4856163"/>
          <p14:tracePt t="55083" x="5767388" y="4868863"/>
          <p14:tracePt t="55091" x="5729288" y="4879975"/>
          <p14:tracePt t="55100" x="5665788" y="4892675"/>
          <p14:tracePt t="55107" x="5629275" y="4905375"/>
          <p14:tracePt t="55115" x="5578475" y="4918075"/>
          <p14:tracePt t="55123" x="5554663" y="4930775"/>
          <p14:tracePt t="55132" x="5516563" y="4930775"/>
          <p14:tracePt t="55139" x="5454650" y="4930775"/>
          <p14:tracePt t="55148" x="5403850" y="4930775"/>
          <p14:tracePt t="55155" x="5353050" y="4943475"/>
          <p14:tracePt t="55164" x="5303838" y="4943475"/>
          <p14:tracePt t="55172" x="5253038" y="4956175"/>
          <p14:tracePt t="55181" x="5191125" y="4956175"/>
          <p14:tracePt t="55187" x="5116513" y="4956175"/>
          <p14:tracePt t="55198" x="5040313" y="4956175"/>
          <p14:tracePt t="55203" x="4978400" y="4968875"/>
          <p14:tracePt t="55216" x="4903788" y="4968875"/>
          <p14:tracePt t="55219" x="4840288" y="4968875"/>
          <p14:tracePt t="55227" x="4803775" y="4968875"/>
          <p14:tracePt t="55235" x="4765675" y="4968875"/>
          <p14:tracePt t="55243" x="4703763" y="4968875"/>
          <p14:tracePt t="55251" x="4640263" y="4981575"/>
          <p14:tracePt t="55260" x="4616450" y="4981575"/>
          <p14:tracePt t="55268" x="4591050" y="4981575"/>
          <p14:tracePt t="55275" x="4578350" y="4981575"/>
          <p14:tracePt t="55283" x="4552950" y="4981575"/>
          <p14:tracePt t="55291" x="4516438" y="4981575"/>
          <p14:tracePt t="55300" x="4465638" y="4981575"/>
          <p14:tracePt t="55307" x="4365625" y="4981575"/>
          <p14:tracePt t="55315" x="4278313" y="4981575"/>
          <p14:tracePt t="55323" x="4203700" y="4981575"/>
          <p14:tracePt t="55332" x="4152900" y="4968875"/>
          <p14:tracePt t="55340" x="4103688" y="4956175"/>
          <p14:tracePt t="55348" x="4052888" y="4956175"/>
          <p14:tracePt t="55355" x="3990975" y="4956175"/>
          <p14:tracePt t="55365" x="3940175" y="4956175"/>
          <p14:tracePt t="55371" x="3890963" y="4956175"/>
          <p14:tracePt t="55379" x="3840163" y="4956175"/>
          <p14:tracePt t="55387" x="3790950" y="4956175"/>
          <p14:tracePt t="55395" x="3752850" y="4956175"/>
          <p14:tracePt t="55403" x="3702050" y="4943475"/>
          <p14:tracePt t="55415" x="3665538" y="4930775"/>
          <p14:tracePt t="55420" x="3614738" y="4905375"/>
          <p14:tracePt t="55427" x="3565525" y="4892675"/>
          <p14:tracePt t="55435" x="3502025" y="4856163"/>
          <p14:tracePt t="55443" x="3452813" y="4856163"/>
          <p14:tracePt t="55451" x="3427413" y="4843463"/>
          <p14:tracePt t="55459" x="3427413" y="4830763"/>
          <p14:tracePt t="55467" x="3427413" y="4818063"/>
          <p14:tracePt t="55475" x="3427413" y="4805363"/>
          <p14:tracePt t="55500" x="3414713" y="4792663"/>
          <p14:tracePt t="55507" x="3389313" y="4792663"/>
          <p14:tracePt t="55516" x="3365500" y="4779963"/>
          <p14:tracePt t="55523" x="3340100" y="4779963"/>
          <p14:tracePt t="55533" x="3327400" y="4779963"/>
          <p14:tracePt t="55539" x="3289300" y="4768850"/>
          <p14:tracePt t="55548" x="3265488" y="4743450"/>
          <p14:tracePt t="55555" x="3240088" y="4743450"/>
          <p14:tracePt t="55564" x="3201988" y="4730750"/>
          <p14:tracePt t="55572" x="3176588" y="4718050"/>
          <p14:tracePt t="55582" x="3152775" y="4718050"/>
          <p14:tracePt t="55588" x="3127375" y="4705350"/>
          <p14:tracePt t="55596" x="3114675" y="4705350"/>
          <p14:tracePt t="55612" x="3101975" y="4705350"/>
          <p14:tracePt t="55644" x="3089275" y="4705350"/>
          <p14:tracePt t="55692" x="3076575" y="4718050"/>
          <p14:tracePt t="55701" x="3065463" y="4718050"/>
          <p14:tracePt t="55707" x="3052763" y="4718050"/>
          <p14:tracePt t="55715" x="3040063" y="4730750"/>
          <p14:tracePt t="55723" x="3014663" y="4743450"/>
          <p14:tracePt t="55733" x="3001963" y="4743450"/>
          <p14:tracePt t="55747" x="2989263" y="4743450"/>
          <p14:tracePt t="55811" x="3001963" y="4743450"/>
          <p14:tracePt t="55835" x="3014663" y="4743450"/>
          <p14:tracePt t="55875" x="3040063" y="4743450"/>
          <p14:tracePt t="55892" x="3052763" y="4743450"/>
          <p14:tracePt t="55901" x="3065463" y="4743450"/>
          <p14:tracePt t="55907" x="3076575" y="4743450"/>
          <p14:tracePt t="55923" x="3101975" y="4743450"/>
          <p14:tracePt t="55931" x="3114675" y="4743450"/>
          <p14:tracePt t="55955" x="3127375" y="4743450"/>
          <p14:tracePt t="56251" x="3240088" y="4743450"/>
          <p14:tracePt t="56259" x="3314700" y="4730750"/>
          <p14:tracePt t="56275" x="3440113" y="4718050"/>
          <p14:tracePt t="56283" x="3502025" y="4718050"/>
          <p14:tracePt t="56291" x="3565525" y="4718050"/>
          <p14:tracePt t="56300" x="3627438" y="4718050"/>
          <p14:tracePt t="56307" x="3640138" y="4718050"/>
          <p14:tracePt t="56315" x="3652838" y="4718050"/>
          <p14:tracePt t="56323" x="3665538" y="4718050"/>
          <p14:tracePt t="56380" x="3678238" y="4718050"/>
          <p14:tracePt t="56395" x="3689350" y="4718050"/>
          <p14:tracePt t="56403" x="3752850" y="4705350"/>
          <p14:tracePt t="56411" x="3840163" y="4705350"/>
          <p14:tracePt t="56419" x="3914775" y="4718050"/>
          <p14:tracePt t="56427" x="4040188" y="4718050"/>
          <p14:tracePt t="56435" x="4078288" y="4718050"/>
          <p14:tracePt t="56443" x="4203700" y="4730750"/>
          <p14:tracePt t="56451" x="4340225" y="4756150"/>
          <p14:tracePt t="56459" x="4391025" y="4756150"/>
          <p14:tracePt t="56467" x="4452938" y="4756150"/>
          <p14:tracePt t="56475" x="4516438" y="4756150"/>
          <p14:tracePt t="56484" x="4552950" y="4756150"/>
          <p14:tracePt t="56500" x="4565650" y="4756150"/>
          <p14:tracePt t="56507" x="4578350" y="4756150"/>
          <p14:tracePt t="56564" x="4603750" y="4756150"/>
          <p14:tracePt t="56571" x="4640263" y="4756150"/>
          <p14:tracePt t="56580" x="4691063" y="4756150"/>
          <p14:tracePt t="56587" x="4740275" y="4756150"/>
          <p14:tracePt t="56596" x="4803775" y="4756150"/>
          <p14:tracePt t="56603" x="4852988" y="4756150"/>
          <p14:tracePt t="56613" x="4891088" y="4756150"/>
          <p14:tracePt t="56619" x="4940300" y="4756150"/>
          <p14:tracePt t="56627" x="4978400" y="4756150"/>
          <p14:tracePt t="56635" x="5003800" y="4756150"/>
          <p14:tracePt t="56651" x="5003800" y="4768850"/>
          <p14:tracePt t="56659" x="5029200" y="4768850"/>
          <p14:tracePt t="56708" x="5040313" y="4768850"/>
          <p14:tracePt t="56716" x="5053013" y="4768850"/>
          <p14:tracePt t="56723" x="5078413" y="4779963"/>
          <p14:tracePt t="56732" x="5141913" y="4805363"/>
          <p14:tracePt t="56739" x="5216525" y="4818063"/>
          <p14:tracePt t="56748" x="5253038" y="4830763"/>
          <p14:tracePt t="56755" x="5316538" y="4843463"/>
          <p14:tracePt t="56765" x="5378450" y="4843463"/>
          <p14:tracePt t="56771" x="5416550" y="4856163"/>
          <p14:tracePt t="56780" x="5429250" y="4856163"/>
          <p14:tracePt t="56803" x="5454650" y="4856163"/>
          <p14:tracePt t="56851" x="5478463" y="4868863"/>
          <p14:tracePt t="56859" x="5516563" y="4868863"/>
          <p14:tracePt t="56875" x="5516563" y="4879975"/>
          <p14:tracePt t="56883" x="5529263" y="4892675"/>
          <p14:tracePt t="56899" x="5529263" y="4905375"/>
          <p14:tracePt t="56915" x="5554663" y="4905375"/>
          <p14:tracePt t="57043" x="5554663" y="4918075"/>
          <p14:tracePt t="62348" x="5565775" y="4892675"/>
          <p14:tracePt t="62355" x="5603875" y="4856163"/>
          <p14:tracePt t="62363" x="5616575" y="4830763"/>
          <p14:tracePt t="62371" x="5629275" y="4805363"/>
          <p14:tracePt t="62379" x="5665788" y="4792663"/>
          <p14:tracePt t="62387" x="5691188" y="4768850"/>
          <p14:tracePt t="62395" x="5716588" y="4756150"/>
          <p14:tracePt t="62403" x="5741988" y="4730750"/>
          <p14:tracePt t="62411" x="5778500" y="4730750"/>
          <p14:tracePt t="62419" x="5803900" y="4730750"/>
          <p14:tracePt t="62435" x="5803900" y="4718050"/>
          <p14:tracePt t="62555" x="5829300" y="4692650"/>
          <p14:tracePt t="62564" x="5878513" y="4656138"/>
          <p14:tracePt t="62571" x="5929313" y="4643438"/>
          <p14:tracePt t="62579" x="5954713" y="4618038"/>
          <p14:tracePt t="62587" x="6016625" y="4567238"/>
          <p14:tracePt t="62595" x="6091238" y="4530725"/>
          <p14:tracePt t="62603" x="6180138" y="4505325"/>
          <p14:tracePt t="62611" x="6254750" y="4467225"/>
          <p14:tracePt t="62619" x="6380163" y="4443413"/>
          <p14:tracePt t="62627" x="6467475" y="4405313"/>
          <p14:tracePt t="62635" x="6554788" y="4392613"/>
          <p14:tracePt t="62643" x="6654800" y="4341813"/>
          <p14:tracePt t="62651" x="6716713" y="4341813"/>
          <p14:tracePt t="62659" x="6805613" y="4330700"/>
          <p14:tracePt t="62667" x="6829425" y="4305300"/>
          <p14:tracePt t="62675" x="6854825" y="4305300"/>
          <p14:tracePt t="62684" x="6880225" y="4292600"/>
          <p14:tracePt t="62947" x="6916738" y="4279900"/>
          <p14:tracePt t="62955" x="7005638" y="4230688"/>
          <p14:tracePt t="62964" x="7092950" y="4205288"/>
          <p14:tracePt t="62970" x="7154863" y="4167188"/>
          <p14:tracePt t="62980" x="7192963" y="4154488"/>
          <p14:tracePt t="62987" x="7218363" y="4154488"/>
          <p14:tracePt t="62995" x="7242175" y="4129088"/>
          <p14:tracePt t="63003" x="7267575" y="4117975"/>
          <p14:tracePt t="63027" x="7292975" y="4117975"/>
          <p14:tracePt t="63812" x="7318375" y="4092575"/>
          <p14:tracePt t="63819" x="7329488" y="4079875"/>
          <p14:tracePt t="63827" x="7342188" y="4067175"/>
          <p14:tracePt t="63835" x="7367588" y="4067175"/>
          <p14:tracePt t="63843" x="7367588" y="4054475"/>
          <p14:tracePt t="63851" x="7380288" y="4054475"/>
          <p14:tracePt t="64091" x="7418388" y="4041775"/>
          <p14:tracePt t="64099" x="7518400" y="4017963"/>
          <p14:tracePt t="64107" x="7618413" y="3992563"/>
          <p14:tracePt t="64124" x="7780338" y="3905250"/>
          <p14:tracePt t="64132" x="8031163" y="3867150"/>
          <p14:tracePt t="64139" x="8367713" y="3803650"/>
          <p14:tracePt t="64148" x="8718550" y="3792538"/>
          <p14:tracePt t="64155" x="9056688" y="3767138"/>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240" y="0"/>
            <a:ext cx="6477000" cy="68889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p:cNvSpPr>
            <a:spLocks noGrp="1"/>
          </p:cNvSpPr>
          <p:nvPr>
            <p:ph type="title"/>
          </p:nvPr>
        </p:nvSpPr>
        <p:spPr>
          <a:xfrm>
            <a:off x="2381250" y="5867400"/>
            <a:ext cx="6781800" cy="792162"/>
          </a:xfrm>
        </p:spPr>
        <p:txBody>
          <a:bodyPr/>
          <a:lstStyle/>
          <a:p>
            <a:r>
              <a:rPr lang="en-US" dirty="0"/>
              <a:t>Prim’s Algorithm in Action</a:t>
            </a:r>
          </a:p>
        </p:txBody>
      </p:sp>
      <p:pic>
        <p:nvPicPr>
          <p:cNvPr id="4" name="Audio 3">
            <a:hlinkClick r:id="" action="ppaction://media"/>
            <a:extLst>
              <a:ext uri="{FF2B5EF4-FFF2-40B4-BE49-F238E27FC236}">
                <a16:creationId xmlns:a16="http://schemas.microsoft.com/office/drawing/2014/main" id="{D5CE69EE-B2FC-4905-9C1D-4548EF64B51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809017499"/>
      </p:ext>
    </p:extLst>
  </p:cSld>
  <p:clrMapOvr>
    <a:masterClrMapping/>
  </p:clrMapOvr>
  <mc:AlternateContent xmlns:mc="http://schemas.openxmlformats.org/markup-compatibility/2006" xmlns:p14="http://schemas.microsoft.com/office/powerpoint/2010/main">
    <mc:Choice Requires="p14">
      <p:transition spd="slow" p14:dur="2000" advTm="119090"/>
    </mc:Choice>
    <mc:Fallback xmlns="">
      <p:transition spd="slow" advTm="119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507" x="8643938" y="3367088"/>
          <p14:tracePt t="517" x="8280400" y="3316288"/>
          <p14:tracePt t="522" x="8005763" y="3303588"/>
          <p14:tracePt t="529" x="7742238" y="3267075"/>
          <p14:tracePt t="536" x="7531100" y="3254375"/>
          <p14:tracePt t="544" x="7380288" y="3241675"/>
          <p14:tracePt t="553" x="7229475" y="3228975"/>
          <p14:tracePt t="560" x="7092950" y="3216275"/>
          <p14:tracePt t="569" x="7016750" y="3216275"/>
          <p14:tracePt t="576" x="6929438" y="3216275"/>
          <p14:tracePt t="584" x="6880225" y="3216275"/>
          <p14:tracePt t="592" x="6842125" y="3216275"/>
          <p14:tracePt t="600" x="6816725" y="3216275"/>
          <p14:tracePt t="664" x="6792913" y="3216275"/>
          <p14:tracePt t="680" x="6792913" y="3203575"/>
          <p14:tracePt t="689" x="6780213" y="3203575"/>
          <p14:tracePt t="722" x="6767513" y="3203575"/>
          <p14:tracePt t="992" x="6754813" y="3203575"/>
          <p14:tracePt t="1000" x="6729413" y="3203575"/>
          <p14:tracePt t="1273" x="6704013" y="3203575"/>
          <p14:tracePt t="1401" x="6529388" y="3203575"/>
          <p14:tracePt t="1408" x="6303963" y="3228975"/>
          <p14:tracePt t="1416" x="6191250" y="3228975"/>
          <p14:tracePt t="1426" x="6167438" y="3228975"/>
          <p14:tracePt t="1433" x="6078538" y="3228975"/>
          <p14:tracePt t="1442" x="5842000" y="3203575"/>
          <p14:tracePt t="1449" x="5703888" y="3165475"/>
          <p14:tracePt t="1458" x="5578475" y="3128963"/>
          <p14:tracePt t="1464" x="5416550" y="3090863"/>
          <p14:tracePt t="1473" x="5291138" y="3054350"/>
          <p14:tracePt t="1480" x="5141913" y="3016250"/>
          <p14:tracePt t="1490" x="5040313" y="2990850"/>
          <p14:tracePt t="1497" x="4965700" y="2965450"/>
          <p14:tracePt t="1505" x="4916488" y="2952750"/>
          <p14:tracePt t="1513" x="4852988" y="2916238"/>
          <p14:tracePt t="1523" x="4829175" y="2903538"/>
          <p14:tracePt t="1528" x="4803775" y="2903538"/>
          <p14:tracePt t="1536" x="4778375" y="2890838"/>
          <p14:tracePt t="1545" x="4740275" y="2865438"/>
          <p14:tracePt t="1552" x="4703763" y="2865438"/>
          <p14:tracePt t="1561" x="4665663" y="2840038"/>
          <p14:tracePt t="1570" x="4591050" y="2816225"/>
          <p14:tracePt t="1579" x="4491038" y="2803525"/>
          <p14:tracePt t="1585" x="4378325" y="2778125"/>
          <p14:tracePt t="1593" x="4278313" y="2765425"/>
          <p14:tracePt t="1601" x="4114800" y="2765425"/>
          <p14:tracePt t="1609" x="3965575" y="2765425"/>
          <p14:tracePt t="1616" x="3927475" y="2765425"/>
          <p14:tracePt t="1624" x="3827463" y="2765425"/>
          <p14:tracePt t="1632" x="3740150" y="2778125"/>
          <p14:tracePt t="1641" x="3689350" y="2778125"/>
          <p14:tracePt t="1649" x="3665538" y="2778125"/>
          <p14:tracePt t="1657" x="3640138" y="2778125"/>
          <p14:tracePt t="1712" x="3614738" y="2790825"/>
          <p14:tracePt t="1721" x="3578225" y="2803525"/>
          <p14:tracePt t="1736" x="3589338" y="2790825"/>
          <p14:tracePt t="1768" x="3552825" y="2790825"/>
          <p14:tracePt t="1873" x="3552825" y="2803525"/>
          <p14:tracePt t="2064" x="3540125" y="2803525"/>
          <p14:tracePt t="2153" x="3540125" y="2790825"/>
          <p14:tracePt t="2440" x="3527425" y="2790825"/>
          <p14:tracePt t="2448" x="3489325" y="2778125"/>
          <p14:tracePt t="2457" x="3427413" y="2752725"/>
          <p14:tracePt t="2464" x="3402013" y="2740025"/>
          <p14:tracePt t="2473" x="3376613" y="2728913"/>
          <p14:tracePt t="2481" x="3352800" y="2716213"/>
          <p14:tracePt t="2490" x="3314700" y="2716213"/>
          <p14:tracePt t="2496" x="3289300" y="2703513"/>
          <p14:tracePt t="2506" x="3276600" y="2690813"/>
          <p14:tracePt t="2523" x="3265488" y="2690813"/>
          <p14:tracePt t="2536" x="3252788" y="2690813"/>
          <p14:tracePt t="2801" x="3240088" y="2690813"/>
          <p14:tracePt t="2896" x="3240088" y="2678113"/>
          <p14:tracePt t="3129" x="3227388" y="2678113"/>
          <p14:tracePt t="3193" x="3214688" y="2678113"/>
          <p14:tracePt t="3417" x="3201988" y="2678113"/>
          <p14:tracePt t="3464" x="3189288" y="2678113"/>
          <p14:tracePt t="3480" x="3189288" y="2690813"/>
          <p14:tracePt t="3753" x="3176588" y="2690813"/>
          <p14:tracePt t="3976" x="3165475" y="2690813"/>
          <p14:tracePt t="4056" x="3189288" y="2690813"/>
          <p14:tracePt t="4064" x="3227388" y="2678113"/>
          <p14:tracePt t="4073" x="3289300" y="2652713"/>
          <p14:tracePt t="4080" x="3289300" y="2627313"/>
          <p14:tracePt t="4089" x="3340100" y="2616200"/>
          <p14:tracePt t="4096" x="3352800" y="2603500"/>
          <p14:tracePt t="4106" x="3376613" y="2590800"/>
          <p14:tracePt t="4112" x="3402013" y="2590800"/>
          <p14:tracePt t="4120" x="3402013" y="2578100"/>
          <p14:tracePt t="4129" x="3427413" y="2578100"/>
          <p14:tracePt t="4184" x="3440113" y="2578100"/>
          <p14:tracePt t="4192" x="3452813" y="2578100"/>
          <p14:tracePt t="4200" x="3452813" y="2565400"/>
          <p14:tracePt t="4208" x="3489325" y="2552700"/>
          <p14:tracePt t="4216" x="3502025" y="2552700"/>
          <p14:tracePt t="4225" x="3527425" y="2527300"/>
          <p14:tracePt t="4232" x="3565525" y="2527300"/>
          <p14:tracePt t="4248" x="3578225" y="2503488"/>
          <p14:tracePt t="4257" x="3614738" y="2503488"/>
          <p14:tracePt t="4290" x="3614738" y="2478088"/>
          <p14:tracePt t="4296" x="3627438" y="2478088"/>
          <p14:tracePt t="4337" x="3627438" y="2465388"/>
          <p14:tracePt t="4352" x="3627438" y="2452688"/>
          <p14:tracePt t="4360" x="3627438" y="2439988"/>
          <p14:tracePt t="4384" x="3627438" y="2427288"/>
          <p14:tracePt t="4416" x="3627438" y="2414588"/>
          <p14:tracePt t="4425" x="3627438" y="2390775"/>
          <p14:tracePt t="4432" x="3614738" y="2378075"/>
          <p14:tracePt t="4442" x="3614738" y="2352675"/>
          <p14:tracePt t="4448" x="3602038" y="2327275"/>
          <p14:tracePt t="4459" x="3589338" y="2303463"/>
          <p14:tracePt t="4464" x="3589338" y="2278063"/>
          <p14:tracePt t="4477" x="3578225" y="2265363"/>
          <p14:tracePt t="4481" x="3578225" y="2252663"/>
          <p14:tracePt t="4496" x="3578225" y="2239963"/>
          <p14:tracePt t="4577" x="3578225" y="2214563"/>
          <p14:tracePt t="4593" x="3578225" y="2201863"/>
          <p14:tracePt t="4656" x="3578225" y="2190750"/>
          <p14:tracePt t="4664" x="3578225" y="2178050"/>
          <p14:tracePt t="4674" x="3552825" y="2165350"/>
          <p14:tracePt t="4681" x="3427413" y="2127250"/>
          <p14:tracePt t="4689" x="3302000" y="2101850"/>
          <p14:tracePt t="4697" x="3227388" y="2039938"/>
          <p14:tracePt t="4708" x="3152775" y="1952625"/>
          <p14:tracePt t="4712" x="2927350" y="1876425"/>
          <p14:tracePt t="4720" x="2676525" y="1765300"/>
          <p14:tracePt t="4728" x="2463800" y="1701800"/>
          <p14:tracePt t="4736" x="2214563" y="1589088"/>
          <p14:tracePt t="4744" x="1976438" y="1527175"/>
          <p14:tracePt t="4752" x="1814513" y="1450975"/>
          <p14:tracePt t="4760" x="1663700" y="1414463"/>
          <p14:tracePt t="4768" x="1563688" y="1363663"/>
          <p14:tracePt t="4777" x="1450975" y="1327150"/>
          <p14:tracePt t="4784" x="1412875" y="1301750"/>
          <p14:tracePt t="4792" x="1389063" y="1276350"/>
          <p14:tracePt t="4800" x="1363663" y="1276350"/>
          <p14:tracePt t="4808" x="1338263" y="1250950"/>
          <p14:tracePt t="4816" x="1289050" y="1250950"/>
          <p14:tracePt t="4825" x="1250950" y="1238250"/>
          <p14:tracePt t="4832" x="1212850" y="1189038"/>
          <p14:tracePt t="4845" x="1163638" y="1150938"/>
          <p14:tracePt t="4849" x="1063625" y="1101725"/>
          <p14:tracePt t="4860" x="1000125" y="1063625"/>
          <p14:tracePt t="4865" x="912813" y="989013"/>
          <p14:tracePt t="4874" x="812800" y="938213"/>
          <p14:tracePt t="4880" x="738188" y="889000"/>
          <p14:tracePt t="4891" x="650875" y="863600"/>
          <p14:tracePt t="4896" x="563563" y="825500"/>
          <p14:tracePt t="4909" x="450850" y="788988"/>
          <p14:tracePt t="4913" x="363538" y="750888"/>
          <p14:tracePt t="4920" x="287338" y="725488"/>
          <p14:tracePt t="4928" x="238125" y="700088"/>
          <p14:tracePt t="4936" x="174625" y="676275"/>
          <p14:tracePt t="4944" x="161925" y="676275"/>
          <p14:tracePt t="4952" x="150813" y="676275"/>
          <p14:tracePt t="4992" x="161925" y="676275"/>
          <p14:tracePt t="5016" x="161925" y="663575"/>
          <p14:tracePt t="5073" x="187325" y="650875"/>
          <p14:tracePt t="5105" x="200025" y="650875"/>
          <p14:tracePt t="5112" x="212725" y="650875"/>
          <p14:tracePt t="5128" x="250825" y="650875"/>
          <p14:tracePt t="5144" x="261938" y="650875"/>
          <p14:tracePt t="5152" x="274638" y="650875"/>
          <p14:tracePt t="5169" x="287338" y="663575"/>
          <p14:tracePt t="5176" x="300038" y="663575"/>
          <p14:tracePt t="5184" x="300038" y="676275"/>
          <p14:tracePt t="5192" x="312738" y="676275"/>
          <p14:tracePt t="5200" x="325438" y="676275"/>
          <p14:tracePt t="5336" x="338138" y="676275"/>
          <p14:tracePt t="5344" x="338138" y="688975"/>
          <p14:tracePt t="5392" x="350838" y="688975"/>
          <p14:tracePt t="5616" x="363538" y="688975"/>
          <p14:tracePt t="5705" x="350838" y="688975"/>
          <p14:tracePt t="6624" x="350838" y="700088"/>
          <p14:tracePt t="6632" x="400050" y="788988"/>
          <p14:tracePt t="6642" x="463550" y="850900"/>
          <p14:tracePt t="6648" x="487363" y="863600"/>
          <p14:tracePt t="6657" x="487363" y="876300"/>
          <p14:tracePt t="6666" x="512763" y="876300"/>
          <p14:tracePt t="6673" x="550863" y="901700"/>
          <p14:tracePt t="6681" x="587375" y="925513"/>
          <p14:tracePt t="6691" x="600075" y="950913"/>
          <p14:tracePt t="6696" x="612775" y="950913"/>
          <p14:tracePt t="6707" x="625475" y="950913"/>
          <p14:tracePt t="6712" x="625475" y="963613"/>
          <p14:tracePt t="6745" x="638175" y="963613"/>
          <p14:tracePt t="6760" x="638175" y="989013"/>
          <p14:tracePt t="6768" x="674688" y="1014413"/>
          <p14:tracePt t="6776" x="687388" y="1025525"/>
          <p14:tracePt t="6784" x="712788" y="1050925"/>
          <p14:tracePt t="6792" x="712788" y="1063625"/>
          <p14:tracePt t="6801" x="763588" y="1101725"/>
          <p14:tracePt t="6808" x="800100" y="1138238"/>
          <p14:tracePt t="6817" x="838200" y="1201738"/>
          <p14:tracePt t="6827" x="876300" y="1238250"/>
          <p14:tracePt t="6833" x="900113" y="1263650"/>
          <p14:tracePt t="6842" x="925513" y="1276350"/>
          <p14:tracePt t="6848" x="925513" y="1289050"/>
          <p14:tracePt t="6857" x="938213" y="1289050"/>
          <p14:tracePt t="6873" x="938213" y="1301750"/>
          <p14:tracePt t="7089" x="925513" y="1301750"/>
          <p14:tracePt t="7096" x="912813" y="1289050"/>
          <p14:tracePt t="7106" x="912813" y="1276350"/>
          <p14:tracePt t="7113" x="887413" y="1263650"/>
          <p14:tracePt t="7121" x="863600" y="1263650"/>
          <p14:tracePt t="7128" x="838200" y="1250950"/>
          <p14:tracePt t="7144" x="812800" y="1238250"/>
          <p14:tracePt t="7160" x="800100" y="1238250"/>
          <p14:tracePt t="7217" x="787400" y="1238250"/>
          <p14:tracePt t="7226" x="787400" y="1227138"/>
          <p14:tracePt t="7233" x="776288" y="1227138"/>
          <p14:tracePt t="7249" x="750888" y="1227138"/>
          <p14:tracePt t="7264" x="738188" y="1227138"/>
          <p14:tracePt t="7273" x="725488" y="1227138"/>
          <p14:tracePt t="7280" x="712788" y="1227138"/>
          <p14:tracePt t="7290" x="700088" y="1227138"/>
          <p14:tracePt t="7344" x="687388" y="1227138"/>
          <p14:tracePt t="7377" x="674688" y="1227138"/>
          <p14:tracePt t="7393" x="663575" y="1238250"/>
          <p14:tracePt t="7400" x="650875" y="1238250"/>
          <p14:tracePt t="7408" x="638175" y="1238250"/>
          <p14:tracePt t="7416" x="638175" y="1250950"/>
          <p14:tracePt t="7426" x="625475" y="1250950"/>
          <p14:tracePt t="7458" x="612775" y="1250950"/>
          <p14:tracePt t="7553" x="612775" y="1263650"/>
          <p14:tracePt t="7576" x="612775" y="1276350"/>
          <p14:tracePt t="7600" x="612775" y="1289050"/>
          <p14:tracePt t="7609" x="625475" y="1289050"/>
          <p14:tracePt t="7616" x="638175" y="1289050"/>
          <p14:tracePt t="7624" x="650875" y="1289050"/>
          <p14:tracePt t="7642" x="663575" y="1314450"/>
          <p14:tracePt t="7994" x="663575" y="1301750"/>
          <p14:tracePt t="10494" x="0" y="0"/>
        </p14:tracePtLst>
      </p14:laserTrace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Prim’s Algorithm - Implementation</a:t>
            </a:r>
          </a:p>
        </p:txBody>
      </p:sp>
      <p:sp>
        <p:nvSpPr>
          <p:cNvPr id="3" name="Content Placeholder 2"/>
          <p:cNvSpPr>
            <a:spLocks noGrp="1"/>
          </p:cNvSpPr>
          <p:nvPr>
            <p:ph idx="1"/>
          </p:nvPr>
        </p:nvSpPr>
        <p:spPr/>
        <p:txBody>
          <a:bodyPr/>
          <a:lstStyle/>
          <a:p>
            <a:r>
              <a:rPr lang="en-US" dirty="0"/>
              <a:t>Prim’s Algorithm is often implemented by putting vertices into a priority queue.</a:t>
            </a:r>
          </a:p>
          <a:p>
            <a:r>
              <a:rPr lang="en-US" dirty="0"/>
              <a:t>A common data structure for the priority queue is a binary heap.  Recall the running times of binary heap methods:</a:t>
            </a:r>
          </a:p>
          <a:p>
            <a:pPr lvl="1"/>
            <a:r>
              <a:rPr lang="en-US" dirty="0"/>
              <a:t>Build-Min-Heap:  O(</a:t>
            </a:r>
            <a:r>
              <a:rPr lang="en-US" i="1" dirty="0"/>
              <a:t>V</a:t>
            </a:r>
            <a:r>
              <a:rPr lang="en-US" dirty="0"/>
              <a:t>)</a:t>
            </a:r>
          </a:p>
          <a:p>
            <a:pPr lvl="1"/>
            <a:r>
              <a:rPr lang="en-US" dirty="0"/>
              <a:t>Extract-Min:  O(</a:t>
            </a:r>
            <a:r>
              <a:rPr lang="en-US" i="1" dirty="0"/>
              <a:t>V</a:t>
            </a:r>
            <a:r>
              <a:rPr lang="en-US" dirty="0"/>
              <a:t> </a:t>
            </a:r>
            <a:r>
              <a:rPr lang="en-US" dirty="0" err="1"/>
              <a:t>lg</a:t>
            </a:r>
            <a:r>
              <a:rPr lang="en-US" dirty="0"/>
              <a:t> </a:t>
            </a:r>
            <a:r>
              <a:rPr lang="en-US" i="1" dirty="0"/>
              <a:t>V</a:t>
            </a:r>
            <a:r>
              <a:rPr lang="en-US" dirty="0"/>
              <a:t>) (amortized over all calls)</a:t>
            </a:r>
          </a:p>
          <a:p>
            <a:r>
              <a:rPr lang="en-US" dirty="0"/>
              <a:t>Running time is O(V </a:t>
            </a:r>
            <a:r>
              <a:rPr lang="en-US" dirty="0" err="1"/>
              <a:t>lg</a:t>
            </a:r>
            <a:r>
              <a:rPr lang="en-US" dirty="0"/>
              <a:t> </a:t>
            </a:r>
            <a:r>
              <a:rPr lang="en-US" i="1" dirty="0"/>
              <a:t>V</a:t>
            </a:r>
            <a:r>
              <a:rPr lang="en-US" dirty="0"/>
              <a:t> + E </a:t>
            </a:r>
            <a:r>
              <a:rPr lang="en-US" dirty="0" err="1"/>
              <a:t>lg</a:t>
            </a:r>
            <a:r>
              <a:rPr lang="en-US" dirty="0"/>
              <a:t> </a:t>
            </a:r>
            <a:r>
              <a:rPr lang="en-US" i="1" dirty="0"/>
              <a:t>V</a:t>
            </a:r>
            <a:r>
              <a:rPr lang="en-US" dirty="0"/>
              <a:t>) = O(</a:t>
            </a:r>
            <a:r>
              <a:rPr lang="en-US" i="1" dirty="0"/>
              <a:t>E</a:t>
            </a:r>
            <a:r>
              <a:rPr lang="en-US" dirty="0"/>
              <a:t> </a:t>
            </a:r>
            <a:r>
              <a:rPr lang="en-US" dirty="0" err="1"/>
              <a:t>lg</a:t>
            </a:r>
            <a:r>
              <a:rPr lang="en-US" dirty="0"/>
              <a:t> </a:t>
            </a:r>
            <a:r>
              <a:rPr lang="en-US" i="1" dirty="0"/>
              <a:t>V</a:t>
            </a:r>
            <a:r>
              <a:rPr lang="en-US" dirty="0"/>
              <a:t>)</a:t>
            </a:r>
          </a:p>
          <a:p>
            <a:pPr lvl="1"/>
            <a:r>
              <a:rPr lang="en-US" dirty="0"/>
              <a:t>Can be lowered to O(</a:t>
            </a:r>
            <a:r>
              <a:rPr lang="en-US" i="1" dirty="0"/>
              <a:t>E</a:t>
            </a:r>
            <a:r>
              <a:rPr lang="en-US" dirty="0"/>
              <a:t> + </a:t>
            </a:r>
            <a:r>
              <a:rPr lang="en-US" i="1" dirty="0"/>
              <a:t>V</a:t>
            </a:r>
            <a:r>
              <a:rPr lang="en-US" dirty="0"/>
              <a:t> </a:t>
            </a:r>
            <a:r>
              <a:rPr lang="en-US" dirty="0" err="1"/>
              <a:t>lg</a:t>
            </a:r>
            <a:r>
              <a:rPr lang="en-US" dirty="0"/>
              <a:t> </a:t>
            </a:r>
            <a:r>
              <a:rPr lang="en-US" i="1" dirty="0"/>
              <a:t>V</a:t>
            </a:r>
            <a:r>
              <a:rPr lang="en-US" dirty="0"/>
              <a:t>) with Fibonacci heaps</a:t>
            </a:r>
          </a:p>
          <a:p>
            <a:pPr lvl="2"/>
            <a:r>
              <a:rPr lang="en-US" dirty="0"/>
              <a:t>Not covered</a:t>
            </a:r>
          </a:p>
        </p:txBody>
      </p:sp>
      <p:pic>
        <p:nvPicPr>
          <p:cNvPr id="4" name="Audio 3">
            <a:hlinkClick r:id="" action="ppaction://media"/>
            <a:extLst>
              <a:ext uri="{FF2B5EF4-FFF2-40B4-BE49-F238E27FC236}">
                <a16:creationId xmlns:a16="http://schemas.microsoft.com/office/drawing/2014/main" id="{5E82F2BF-EC41-4F8B-9755-9F529DFC3C6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51600847"/>
      </p:ext>
    </p:extLst>
  </p:cSld>
  <p:clrMapOvr>
    <a:masterClrMapping/>
  </p:clrMapOvr>
  <mc:AlternateContent xmlns:mc="http://schemas.openxmlformats.org/markup-compatibility/2006" xmlns:p14="http://schemas.microsoft.com/office/powerpoint/2010/main">
    <mc:Choice Requires="p14">
      <p:transition spd="slow" p14:dur="2000" advTm="81326"/>
    </mc:Choice>
    <mc:Fallback xmlns="">
      <p:transition spd="slow" advTm="813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4924" x="6929438" y="4843463"/>
          <p14:tracePt t="5398" x="6916738" y="4843463"/>
          <p14:tracePt t="5406" x="6792913" y="4743450"/>
          <p14:tracePt t="5414" x="6567488" y="4305300"/>
          <p14:tracePt t="5424" x="6354763" y="4079875"/>
          <p14:tracePt t="5430" x="6280150" y="3967163"/>
          <p14:tracePt t="5439" x="6180138" y="3867150"/>
          <p14:tracePt t="5446" x="6078538" y="3729038"/>
          <p14:tracePt t="5455" x="5891213" y="3603625"/>
          <p14:tracePt t="5462" x="5803900" y="3467100"/>
          <p14:tracePt t="5472" x="5716588" y="3316288"/>
          <p14:tracePt t="5478" x="5554663" y="3128963"/>
          <p14:tracePt t="5489" x="5516563" y="2978150"/>
          <p14:tracePt t="5494" x="5478463" y="2878138"/>
          <p14:tracePt t="5505" x="5441950" y="2790825"/>
          <p14:tracePt t="5510" x="5391150" y="2716213"/>
          <p14:tracePt t="5518" x="5341938" y="2627313"/>
          <p14:tracePt t="5526" x="5316538" y="2552700"/>
          <p14:tracePt t="5534" x="5278438" y="2478088"/>
          <p14:tracePt t="5542" x="5253038" y="2427288"/>
          <p14:tracePt t="5550" x="5241925" y="2365375"/>
          <p14:tracePt t="5558" x="5203825" y="2290763"/>
          <p14:tracePt t="5566" x="5178425" y="2252663"/>
          <p14:tracePt t="5574" x="5165725" y="2214563"/>
          <p14:tracePt t="5582" x="5141913" y="2178050"/>
          <p14:tracePt t="5590" x="5103813" y="2127250"/>
          <p14:tracePt t="5599" x="5091113" y="2089150"/>
          <p14:tracePt t="5610" x="5091113" y="2078038"/>
          <p14:tracePt t="5614" x="5091113" y="2039938"/>
          <p14:tracePt t="5624" x="5065713" y="2014538"/>
          <p14:tracePt t="5630" x="5053013" y="1978025"/>
          <p14:tracePt t="5639" x="5029200" y="1939925"/>
          <p14:tracePt t="5646" x="5016500" y="1901825"/>
          <p14:tracePt t="5655" x="4991100" y="1852613"/>
          <p14:tracePt t="5662" x="4991100" y="1814513"/>
          <p14:tracePt t="5671" x="4978400" y="1752600"/>
          <p14:tracePt t="5678" x="4953000" y="1701800"/>
          <p14:tracePt t="5688" x="4940300" y="1652588"/>
          <p14:tracePt t="5694" x="4929188" y="1639888"/>
          <p14:tracePt t="5702" x="4929188" y="1627188"/>
          <p14:tracePt t="5742" x="4929188" y="1614488"/>
          <p14:tracePt t="5782" x="4929188" y="1627188"/>
          <p14:tracePt t="5790" x="4929188" y="1639888"/>
          <p14:tracePt t="5798" x="4916488" y="1639888"/>
          <p14:tracePt t="5814" x="4916488" y="1652588"/>
          <p14:tracePt t="5824" x="4929188" y="1663700"/>
          <p14:tracePt t="5830" x="4940300" y="1701800"/>
          <p14:tracePt t="5839" x="4978400" y="1739900"/>
          <p14:tracePt t="5846" x="5003800" y="1801813"/>
          <p14:tracePt t="5856" x="5029200" y="1852613"/>
          <p14:tracePt t="5862" x="5078413" y="1901825"/>
          <p14:tracePt t="5873" x="5165725" y="1939925"/>
          <p14:tracePt t="5878" x="5229225" y="1978025"/>
          <p14:tracePt t="5886" x="5253038" y="1978025"/>
          <p14:tracePt t="5894" x="5303838" y="1989138"/>
          <p14:tracePt t="5902" x="5316538" y="2001838"/>
          <p14:tracePt t="5910" x="5365750" y="2001838"/>
          <p14:tracePt t="5918" x="5391150" y="2001838"/>
          <p14:tracePt t="5926" x="5429250" y="2001838"/>
          <p14:tracePt t="5942" x="5454650" y="1989138"/>
          <p14:tracePt t="5950" x="5478463" y="1978025"/>
          <p14:tracePt t="5958" x="5491163" y="1965325"/>
          <p14:tracePt t="5966" x="5503863" y="1939925"/>
          <p14:tracePt t="5974" x="5516563" y="1927225"/>
          <p14:tracePt t="5982" x="5516563" y="1914525"/>
          <p14:tracePt t="5990" x="5529263" y="1889125"/>
          <p14:tracePt t="5998" x="5554663" y="1865313"/>
          <p14:tracePt t="6007" x="5565775" y="1839913"/>
          <p14:tracePt t="6015" x="5578475" y="1814513"/>
          <p14:tracePt t="6030" x="5578475" y="1789113"/>
          <p14:tracePt t="6039" x="5578475" y="1776413"/>
          <p14:tracePt t="6046" x="5591175" y="1765300"/>
          <p14:tracePt t="6062" x="5591175" y="1752600"/>
          <p14:tracePt t="6079" x="5591175" y="1739900"/>
          <p14:tracePt t="6518" x="5565775" y="1739900"/>
          <p14:tracePt t="6750" x="5554663" y="1739900"/>
          <p14:tracePt t="7046" x="5529263" y="1739900"/>
          <p14:tracePt t="7062" x="5516563" y="1739900"/>
          <p14:tracePt t="7350" x="5478463" y="1739900"/>
          <p14:tracePt t="7374" x="5478463" y="1752600"/>
          <p14:tracePt t="7614" x="5465763" y="1752600"/>
          <p14:tracePt t="7638" x="5454650" y="1752600"/>
          <p14:tracePt t="7942" x="5429250" y="1752600"/>
          <p14:tracePt t="7982" x="5416550" y="1752600"/>
          <p14:tracePt t="8350" x="5403850" y="1752600"/>
          <p14:tracePt t="8358" x="5378450" y="1752600"/>
          <p14:tracePt t="8654" x="5365750" y="1752600"/>
          <p14:tracePt t="8694" x="5353050" y="1752600"/>
          <p14:tracePt t="8982" x="5341938" y="1752600"/>
          <p14:tracePt t="9087" x="5329238" y="1752600"/>
          <p14:tracePt t="9118" x="5329238" y="1765300"/>
          <p14:tracePt t="9366" x="5316538" y="1765300"/>
          <p14:tracePt t="9390" x="5303838" y="1765300"/>
          <p14:tracePt t="9655" x="5278438" y="1765300"/>
          <p14:tracePt t="9710" x="5265738" y="1765300"/>
          <p14:tracePt t="9982" x="5241925" y="1765300"/>
          <p14:tracePt t="10038" x="5229225" y="1765300"/>
          <p14:tracePt t="10255" x="5216525" y="1765300"/>
          <p14:tracePt t="10318" x="5191125" y="1765300"/>
          <p14:tracePt t="10726" x="5165725" y="1765300"/>
          <p14:tracePt t="11014" x="5141913" y="1765300"/>
          <p14:tracePt t="11206" x="5216525" y="1765300"/>
          <p14:tracePt t="11214" x="5241925" y="1765300"/>
          <p14:tracePt t="11224" x="5265738" y="1752600"/>
          <p14:tracePt t="11239" x="5291138" y="1752600"/>
          <p14:tracePt t="11255" x="5329238" y="1776413"/>
          <p14:tracePt t="11262" x="5391150" y="1814513"/>
          <p14:tracePt t="11270" x="5429250" y="1839913"/>
          <p14:tracePt t="11278" x="5491163" y="1876425"/>
          <p14:tracePt t="11287" x="5516563" y="1876425"/>
          <p14:tracePt t="11294" x="5516563" y="1889125"/>
          <p14:tracePt t="11302" x="5541963" y="1889125"/>
          <p14:tracePt t="11318" x="5554663" y="1914525"/>
          <p14:tracePt t="11326" x="5565775" y="1952625"/>
          <p14:tracePt t="11334" x="5565775" y="1965325"/>
          <p14:tracePt t="11342" x="5565775" y="2027238"/>
          <p14:tracePt t="11350" x="5578475" y="2101850"/>
          <p14:tracePt t="11358" x="5578475" y="2178050"/>
          <p14:tracePt t="11366" x="5578475" y="2265363"/>
          <p14:tracePt t="11374" x="5591175" y="2365375"/>
          <p14:tracePt t="11383" x="5591175" y="2414588"/>
          <p14:tracePt t="11393" x="5591175" y="2490788"/>
          <p14:tracePt t="11399" x="5591175" y="2516188"/>
          <p14:tracePt t="11407" x="5578475" y="2552700"/>
          <p14:tracePt t="11414" x="5578475" y="2565400"/>
          <p14:tracePt t="11478" x="5554663" y="2578100"/>
          <p14:tracePt t="11487" x="5529263" y="2603500"/>
          <p14:tracePt t="11494" x="5516563" y="2627313"/>
          <p14:tracePt t="11502" x="5478463" y="2640013"/>
          <p14:tracePt t="11510" x="5478463" y="2678113"/>
          <p14:tracePt t="11518" x="5429250" y="2716213"/>
          <p14:tracePt t="11526" x="5403850" y="2740025"/>
          <p14:tracePt t="11534" x="5378450" y="2752725"/>
          <p14:tracePt t="11542" x="5341938" y="2765425"/>
          <p14:tracePt t="11550" x="5316538" y="2778125"/>
          <p14:tracePt t="11566" x="5291138" y="2778125"/>
          <p14:tracePt t="11574" x="5291138" y="2790825"/>
          <p14:tracePt t="11598" x="5278438" y="2790825"/>
          <p14:tracePt t="11614" x="5265738" y="2790825"/>
          <p14:tracePt t="11623" x="5253038" y="2790825"/>
          <p14:tracePt t="11631" x="5216525" y="2790825"/>
          <p14:tracePt t="11640" x="5165725" y="2790825"/>
          <p14:tracePt t="11646" x="5153025" y="2790825"/>
          <p14:tracePt t="11654" x="5129213" y="2790825"/>
          <p14:tracePt t="11662" x="5116513" y="2790825"/>
          <p14:tracePt t="11671" x="5103813" y="2790825"/>
          <p14:tracePt t="11687" x="5091113" y="2790825"/>
          <p14:tracePt t="11846" x="5103813" y="2790825"/>
          <p14:tracePt t="11855" x="5129213" y="2790825"/>
          <p14:tracePt t="11870" x="5141913" y="2778125"/>
          <p14:tracePt t="11878" x="5153025" y="2778125"/>
          <p14:tracePt t="11894" x="5178425" y="2778125"/>
          <p14:tracePt t="11902" x="5203825" y="2778125"/>
          <p14:tracePt t="11910" x="5216525" y="2778125"/>
          <p14:tracePt t="11918" x="5229225" y="2778125"/>
          <p14:tracePt t="11926" x="5253038" y="2778125"/>
          <p14:tracePt t="11934" x="5265738" y="2778125"/>
          <p14:tracePt t="11942" x="5278438" y="2765425"/>
          <p14:tracePt t="12014" x="5291138" y="2765425"/>
          <p14:tracePt t="12422" x="5378450" y="2765425"/>
          <p14:tracePt t="12430" x="5491163" y="2765425"/>
          <p14:tracePt t="12439" x="5703888" y="2765425"/>
          <p14:tracePt t="12446" x="5854700" y="2752725"/>
          <p14:tracePt t="12455" x="5978525" y="2752725"/>
          <p14:tracePt t="12462" x="6116638" y="2752725"/>
          <p14:tracePt t="12471" x="6303963" y="2716213"/>
          <p14:tracePt t="12478" x="6454775" y="2716213"/>
          <p14:tracePt t="12488" x="6592888" y="2703513"/>
          <p14:tracePt t="12494" x="6692900" y="2690813"/>
          <p14:tracePt t="12502" x="6805613" y="2678113"/>
          <p14:tracePt t="12510" x="6929438" y="2640013"/>
          <p14:tracePt t="12518" x="6967538" y="2616200"/>
          <p14:tracePt t="12526" x="7042150" y="2616200"/>
          <p14:tracePt t="12542" x="7067550" y="2616200"/>
          <p14:tracePt t="12550" x="7092950" y="2616200"/>
          <p14:tracePt t="12558" x="7129463" y="2616200"/>
          <p14:tracePt t="12566" x="7180263" y="2616200"/>
          <p14:tracePt t="12574" x="7254875" y="2616200"/>
          <p14:tracePt t="12582" x="7354888" y="2603500"/>
          <p14:tracePt t="12591" x="7442200" y="2603500"/>
          <p14:tracePt t="12598" x="7542213" y="2603500"/>
          <p14:tracePt t="12606" x="7642225" y="2603500"/>
          <p14:tracePt t="12614" x="7767638" y="2603500"/>
          <p14:tracePt t="12623" x="7893050" y="2590800"/>
          <p14:tracePt t="12630" x="7993063" y="2578100"/>
          <p14:tracePt t="12638" x="8043863" y="2578100"/>
          <p14:tracePt t="12646" x="8067675" y="2578100"/>
          <p14:tracePt t="12655" x="8080375" y="2578100"/>
          <p14:tracePt t="12694" x="8093075" y="2578100"/>
          <p14:tracePt t="12774" x="7780338" y="2578100"/>
          <p14:tracePt t="12782" x="7429500" y="2578100"/>
          <p14:tracePt t="12791" x="7005638" y="2665413"/>
          <p14:tracePt t="12798" x="6580188" y="2716213"/>
          <p14:tracePt t="12806" x="6291263" y="2740025"/>
          <p14:tracePt t="12814" x="5978525" y="2740025"/>
          <p14:tracePt t="12825" x="5803900" y="2740025"/>
          <p14:tracePt t="12830" x="5541963" y="2740025"/>
          <p14:tracePt t="12839" x="5265738" y="2740025"/>
          <p14:tracePt t="12846" x="5065713" y="2740025"/>
          <p14:tracePt t="12855" x="4878388" y="2740025"/>
          <p14:tracePt t="12862" x="4765675" y="2752725"/>
          <p14:tracePt t="12872" x="4678363" y="2752725"/>
          <p14:tracePt t="12889" x="4527550" y="2765425"/>
          <p14:tracePt t="12894" x="4452938" y="2765425"/>
          <p14:tracePt t="12902" x="4403725" y="2765425"/>
          <p14:tracePt t="12910" x="4352925" y="2778125"/>
          <p14:tracePt t="12918" x="4291013" y="2803525"/>
          <p14:tracePt t="12926" x="4214813" y="2816225"/>
          <p14:tracePt t="12934" x="4127500" y="2840038"/>
          <p14:tracePt t="12943" x="4052888" y="2840038"/>
          <p14:tracePt t="12951" x="3914775" y="2865438"/>
          <p14:tracePt t="12958" x="3790950" y="2878138"/>
          <p14:tracePt t="12966" x="3652838" y="2903538"/>
          <p14:tracePt t="12975" x="3565525" y="2916238"/>
          <p14:tracePt t="12982" x="3478213" y="2928938"/>
          <p14:tracePt t="12990" x="3440113" y="2941638"/>
          <p14:tracePt t="12998" x="3427413" y="2941638"/>
          <p14:tracePt t="13007" x="3389313" y="2952750"/>
          <p14:tracePt t="13014" x="3340100" y="2965450"/>
          <p14:tracePt t="13024" x="3302000" y="2965450"/>
          <p14:tracePt t="13039" x="3265488" y="2978150"/>
          <p14:tracePt t="13054" x="3240088" y="2990850"/>
          <p14:tracePt t="13062" x="3189288" y="2990850"/>
          <p14:tracePt t="13072" x="3114675" y="3016250"/>
          <p14:tracePt t="13078" x="3040063" y="3028950"/>
          <p14:tracePt t="13089" x="2927350" y="3054350"/>
          <p14:tracePt t="13094" x="2840038" y="3065463"/>
          <p14:tracePt t="13102" x="2752725" y="3078163"/>
          <p14:tracePt t="13110" x="2627313" y="3116263"/>
          <p14:tracePt t="13118" x="2563813" y="3116263"/>
          <p14:tracePt t="13126" x="2439988" y="3116263"/>
          <p14:tracePt t="13134" x="2376488" y="3128963"/>
          <p14:tracePt t="13142" x="2314575" y="3141663"/>
          <p14:tracePt t="13150" x="2238375" y="3141663"/>
          <p14:tracePt t="13158" x="2201863" y="3141663"/>
          <p14:tracePt t="13166" x="2163763" y="3141663"/>
          <p14:tracePt t="13174" x="2114550" y="3141663"/>
          <p14:tracePt t="13191" x="2038350" y="3141663"/>
          <p14:tracePt t="13198" x="1963738" y="3154363"/>
          <p14:tracePt t="13206" x="1889125" y="3154363"/>
          <p14:tracePt t="13214" x="1838325" y="3154363"/>
          <p14:tracePt t="13223" x="1801813" y="3154363"/>
          <p14:tracePt t="13230" x="1751013" y="3154363"/>
          <p14:tracePt t="13239" x="1725613" y="3154363"/>
          <p14:tracePt t="13255" x="1714500" y="3154363"/>
          <p14:tracePt t="13326" x="1738313" y="3141663"/>
          <p14:tracePt t="13334" x="1814513" y="3128963"/>
          <p14:tracePt t="13342" x="1863725" y="3128963"/>
          <p14:tracePt t="13350" x="1925638" y="3128963"/>
          <p14:tracePt t="13358" x="1976438" y="3128963"/>
          <p14:tracePt t="13366" x="2051050" y="3128963"/>
          <p14:tracePt t="13374" x="2127250" y="3128963"/>
          <p14:tracePt t="13382" x="2176463" y="3128963"/>
          <p14:tracePt t="13390" x="2263775" y="3116263"/>
          <p14:tracePt t="13398" x="2351088" y="3103563"/>
          <p14:tracePt t="13406" x="2451100" y="3103563"/>
          <p14:tracePt t="13414" x="2514600" y="3090863"/>
          <p14:tracePt t="13423" x="2614613" y="3090863"/>
          <p14:tracePt t="13430" x="2701925" y="3090863"/>
          <p14:tracePt t="13439" x="2727325" y="3065463"/>
          <p14:tracePt t="13446" x="2789238" y="3065463"/>
          <p14:tracePt t="13455" x="2814638" y="3065463"/>
          <p14:tracePt t="13463" x="2840038" y="3065463"/>
          <p14:tracePt t="13494" x="2852738" y="3065463"/>
          <p14:tracePt t="13726" x="2863850" y="3065463"/>
          <p14:tracePt t="13734" x="2914650" y="3090863"/>
          <p14:tracePt t="13742" x="2976563" y="3128963"/>
          <p14:tracePt t="13751" x="3001963" y="3141663"/>
          <p14:tracePt t="13759" x="3014663" y="3154363"/>
          <p14:tracePt t="13775" x="3027363" y="3154363"/>
          <p14:tracePt t="13792" x="3040063" y="3165475"/>
          <p14:tracePt t="13830" x="3052763" y="3165475"/>
          <p14:tracePt t="14398" x="3014663" y="3165475"/>
          <p14:tracePt t="14422" x="3014663" y="3178175"/>
          <p14:tracePt t="14678" x="2989263" y="3190875"/>
          <p14:tracePt t="14942" x="2976563" y="3190875"/>
          <p14:tracePt t="14950" x="2963863" y="3190875"/>
          <p14:tracePt t="14990" x="2963863" y="3203575"/>
          <p14:tracePt t="15255" x="2940050" y="3203575"/>
          <p14:tracePt t="15526" x="2914650" y="3203575"/>
          <p14:tracePt t="15823" x="2889250" y="3216275"/>
          <p14:tracePt t="15878" x="2889250" y="3228975"/>
          <p14:tracePt t="16094" x="2876550" y="3228975"/>
          <p14:tracePt t="16150" x="2852738" y="3228975"/>
          <p14:tracePt t="16414" x="2852738" y="3241675"/>
          <p14:tracePt t="16430" x="2840038" y="3241675"/>
          <p14:tracePt t="16726" x="2814638" y="3241675"/>
          <p14:tracePt t="16742" x="2814638" y="3254375"/>
          <p14:tracePt t="16998" x="2801938" y="3254375"/>
          <p14:tracePt t="17022" x="2789238" y="3254375"/>
          <p14:tracePt t="17030" x="2776538" y="3254375"/>
          <p14:tracePt t="17302" x="2763838" y="3254375"/>
          <p14:tracePt t="17392" x="2763838" y="3267075"/>
          <p14:tracePt t="17598" x="2752725" y="3267075"/>
          <p14:tracePt t="17607" x="2740025" y="3267075"/>
          <p14:tracePt t="17886" x="2727325" y="3267075"/>
          <p14:tracePt t="17902" x="2714625" y="3267075"/>
          <p14:tracePt t="18190" x="2689225" y="3267075"/>
          <p14:tracePt t="18463" x="2676525" y="3267075"/>
          <p14:tracePt t="18486" x="2676525" y="3278188"/>
          <p14:tracePt t="18542" x="2663825" y="3278188"/>
          <p14:tracePt t="18742" x="2676525" y="3278188"/>
          <p14:tracePt t="19014" x="2651125" y="3278188"/>
          <p14:tracePt t="19311" x="2640013" y="3278188"/>
          <p14:tracePt t="19566" x="2640013" y="3290888"/>
          <p14:tracePt t="19598" x="2627313" y="3290888"/>
          <p14:tracePt t="19630" x="2614613" y="3290888"/>
          <p14:tracePt t="19910" x="2601913" y="3290888"/>
          <p14:tracePt t="19926" x="2589213" y="3290888"/>
          <p14:tracePt t="20190" x="2576513" y="3290888"/>
          <p14:tracePt t="20198" x="2563813" y="3303588"/>
          <p14:tracePt t="20254" x="2551113" y="3303588"/>
          <p14:tracePt t="20534" x="2540000" y="3303588"/>
          <p14:tracePt t="20734" x="2527300" y="3316288"/>
          <p14:tracePt t="20902" x="2514600" y="3328988"/>
          <p14:tracePt t="21054" x="2501900" y="3328988"/>
          <p14:tracePt t="21143" x="2489200" y="3328988"/>
          <p14:tracePt t="21350" x="2476500" y="3328988"/>
          <p14:tracePt t="21446" x="2514600" y="3378200"/>
          <p14:tracePt t="21454" x="2576513" y="3454400"/>
          <p14:tracePt t="21462" x="2614613" y="3467100"/>
          <p14:tracePt t="21470" x="2640013" y="3479800"/>
          <p14:tracePt t="21486" x="2663825" y="3479800"/>
          <p14:tracePt t="21494" x="2689225" y="3503613"/>
          <p14:tracePt t="21502" x="2727325" y="3516313"/>
          <p14:tracePt t="21510" x="2776538" y="3541713"/>
          <p14:tracePt t="21518" x="2863850" y="3554413"/>
          <p14:tracePt t="21526" x="2901950" y="3554413"/>
          <p14:tracePt t="21534" x="2963863" y="3554413"/>
          <p14:tracePt t="21542" x="3001963" y="3567113"/>
          <p14:tracePt t="21550" x="3040063" y="3567113"/>
          <p14:tracePt t="21566" x="3052763" y="3567113"/>
          <p14:tracePt t="21576" x="3065463" y="3567113"/>
          <p14:tracePt t="21582" x="3076575" y="3579813"/>
          <p14:tracePt t="21591" x="3089275" y="3579813"/>
          <p14:tracePt t="21600" x="3101975" y="3579813"/>
          <p14:tracePt t="21611" x="3114675" y="3579813"/>
          <p14:tracePt t="21615" x="3127375" y="3579813"/>
          <p14:tracePt t="21630" x="3140075" y="3579813"/>
          <p14:tracePt t="21638" x="3152775" y="3579813"/>
          <p14:tracePt t="21766" x="3176588" y="3579813"/>
          <p14:tracePt t="21774" x="3265488" y="3554413"/>
          <p14:tracePt t="21782" x="3327400" y="3541713"/>
          <p14:tracePt t="21791" x="3340100" y="3541713"/>
          <p14:tracePt t="21798" x="3352800" y="3529013"/>
          <p14:tracePt t="21814" x="3376613" y="3516313"/>
          <p14:tracePt t="21830" x="3402013" y="3516313"/>
          <p14:tracePt t="21839" x="3414713" y="3516313"/>
          <p14:tracePt t="21862" x="3414713" y="3503613"/>
          <p14:tracePt t="22126" x="3414713" y="3490913"/>
          <p14:tracePt t="22230" x="3427413" y="3490913"/>
          <p14:tracePt t="22238" x="3465513" y="3490913"/>
          <p14:tracePt t="22270" x="3489325" y="3490913"/>
          <p14:tracePt t="22598" x="3478213" y="3490913"/>
          <p14:tracePt t="22839" x="3478213" y="3479800"/>
          <p14:tracePt t="23118" x="3478213" y="3467100"/>
          <p14:tracePt t="23401" x="3465513" y="3467100"/>
          <p14:tracePt t="23990" x="3452813" y="3467100"/>
          <p14:tracePt t="24094" x="3440113" y="3467100"/>
          <p14:tracePt t="24382" x="3440113" y="3479800"/>
          <p14:tracePt t="24390" x="3427413" y="3479800"/>
          <p14:tracePt t="24598" x="3414713" y="3479800"/>
          <p14:tracePt t="24767" x="3402013" y="3479800"/>
          <p14:tracePt t="25039" x="3389313" y="3479800"/>
          <p14:tracePt t="25142" x="3376613" y="3479800"/>
          <p14:tracePt t="25398" x="3365500" y="3479800"/>
          <p14:tracePt t="25430" x="3352800" y="3479800"/>
          <p14:tracePt t="25542" x="3365500" y="3479800"/>
          <p14:tracePt t="25566" x="3389313" y="3479800"/>
          <p14:tracePt t="25582" x="3414713" y="3454400"/>
          <p14:tracePt t="25590" x="3427413" y="3454400"/>
          <p14:tracePt t="25598" x="3452813" y="3441700"/>
          <p14:tracePt t="25614" x="3465513" y="3429000"/>
          <p14:tracePt t="25623" x="3478213" y="3416300"/>
          <p14:tracePt t="25630" x="3527425" y="3378200"/>
          <p14:tracePt t="25640" x="3540125" y="3378200"/>
          <p14:tracePt t="25646" x="3540125" y="3367088"/>
          <p14:tracePt t="25654" x="3540125" y="3354388"/>
          <p14:tracePt t="25712" x="3552825" y="3354388"/>
          <p14:tracePt t="25998" x="3552825" y="3341688"/>
          <p14:tracePt t="26007" x="3552825" y="3316288"/>
          <p14:tracePt t="26014" x="3552825" y="3290888"/>
          <p14:tracePt t="26023" x="3540125" y="3278188"/>
          <p14:tracePt t="26030" x="3540125" y="3267075"/>
          <p14:tracePt t="26039" x="3527425" y="3254375"/>
          <p14:tracePt t="26046" x="3527425" y="3241675"/>
          <p14:tracePt t="26054" x="3527425" y="3228975"/>
          <p14:tracePt t="26078" x="3514725" y="3203575"/>
          <p14:tracePt t="26086" x="3514725" y="3190875"/>
          <p14:tracePt t="26094" x="3514725" y="3178175"/>
          <p14:tracePt t="26430" x="3514725" y="3165475"/>
          <p14:tracePt t="29887" x="3589338" y="3178175"/>
          <p14:tracePt t="29896" x="3978275" y="3254375"/>
          <p14:tracePt t="29903" x="4440238" y="3316288"/>
          <p14:tracePt t="29910" x="4929188" y="3367088"/>
          <p14:tracePt t="29918" x="5329238" y="3441700"/>
          <p14:tracePt t="29926" x="5816600" y="3516313"/>
          <p14:tracePt t="29934" x="6380163" y="3579813"/>
          <p14:tracePt t="29943" x="6704013" y="3667125"/>
          <p14:tracePt t="29950" x="6754813" y="3703638"/>
          <p14:tracePt t="29958" x="7029450" y="3703638"/>
          <p14:tracePt t="29966" x="7218363" y="3703638"/>
          <p14:tracePt t="29975" x="7342188" y="3703638"/>
          <p14:tracePt t="29982" x="7429500" y="3703638"/>
          <p14:tracePt t="29990" x="7480300" y="3703638"/>
          <p14:tracePt t="29998" x="7505700" y="3703638"/>
          <p14:tracePt t="30008" x="7531100" y="3703638"/>
          <p14:tracePt t="30070" x="7542213" y="3692525"/>
          <p14:tracePt t="30078" x="7580313" y="3692525"/>
          <p14:tracePt t="30086" x="7654925" y="3679825"/>
          <p14:tracePt t="30094" x="7731125" y="3654425"/>
          <p14:tracePt t="30102" x="7767638" y="3641725"/>
          <p14:tracePt t="30110" x="7805738" y="3629025"/>
          <p14:tracePt t="30118" x="7854950" y="3616325"/>
          <p14:tracePt t="30126" x="7905750" y="3603625"/>
          <p14:tracePt t="30134" x="7931150" y="3590925"/>
          <p14:tracePt t="30146" x="8018463" y="3554413"/>
          <p14:tracePt t="30151" x="8067675" y="3541713"/>
          <p14:tracePt t="30159" x="8131175" y="3529013"/>
          <p14:tracePt t="30166" x="8180388" y="3490913"/>
          <p14:tracePt t="30182" x="8218488" y="3454400"/>
          <p14:tracePt t="30190" x="8231188" y="3454400"/>
          <p14:tracePt t="30242" x="8231188" y="3441700"/>
          <p14:tracePt t="30247" x="8267700" y="3378200"/>
          <p14:tracePt t="30254" x="8331200" y="3278188"/>
          <p14:tracePt t="30262" x="8405813" y="3178175"/>
          <p14:tracePt t="30270" x="8405813" y="3141663"/>
          <p14:tracePt t="30278" x="8456613" y="3078163"/>
          <p14:tracePt t="30286" x="8480425" y="3028950"/>
          <p14:tracePt t="30294" x="8531225" y="2978150"/>
          <p14:tracePt t="30303" x="8531225" y="2952750"/>
          <p14:tracePt t="30312" x="8556625" y="2928938"/>
          <p14:tracePt t="30318" x="8569325" y="2916238"/>
          <p14:tracePt t="30343" x="8580438" y="2890838"/>
          <p14:tracePt t="30535" x="8580438" y="2903538"/>
          <p14:tracePt t="30543" x="8580438" y="2928938"/>
          <p14:tracePt t="30550" x="8593138" y="2928938"/>
          <p14:tracePt t="30559" x="8593138" y="2941638"/>
          <p14:tracePt t="30566" x="8593138" y="2952750"/>
          <p14:tracePt t="30575" x="8593138" y="2965450"/>
          <p14:tracePt t="30591" x="8593138" y="2978150"/>
          <p14:tracePt t="30607" x="8593138" y="2990850"/>
          <p14:tracePt t="30614" x="8593138" y="3003550"/>
          <p14:tracePt t="30626" x="8593138" y="3016250"/>
          <p14:tracePt t="30632" x="8593138" y="3028950"/>
          <p14:tracePt t="30641" x="8593138" y="3041650"/>
          <p14:tracePt t="30646" x="8593138" y="3054350"/>
          <p14:tracePt t="30920" x="8605838" y="3016250"/>
          <p14:tracePt t="30926" x="8605838" y="2990850"/>
          <p14:tracePt t="30934" x="8643938" y="2952750"/>
          <p14:tracePt t="30966" x="8643938" y="2941638"/>
          <p14:tracePt t="31686" x="8643938" y="2928938"/>
          <p14:tracePt t="31742" x="8643938" y="2916238"/>
          <p14:tracePt t="32022" x="8643938" y="2903538"/>
          <p14:tracePt t="32046" x="8631238" y="2903538"/>
          <p14:tracePt t="32318" x="8631238" y="2890838"/>
          <p14:tracePt t="32342" x="8631238" y="2878138"/>
          <p14:tracePt t="32366" x="8618538" y="2878138"/>
          <p14:tracePt t="32398" x="8593138" y="2878138"/>
          <p14:tracePt t="32407" x="8593138" y="2903538"/>
          <p14:tracePt t="32414" x="8493125" y="2952750"/>
          <p14:tracePt t="32422" x="8380413" y="2990850"/>
          <p14:tracePt t="32430" x="8293100" y="3016250"/>
          <p14:tracePt t="32438" x="8231188" y="3054350"/>
          <p14:tracePt t="32446" x="8131175" y="3078163"/>
          <p14:tracePt t="32454" x="8005763" y="3090863"/>
          <p14:tracePt t="32463" x="7918450" y="3116263"/>
          <p14:tracePt t="32470" x="7780338" y="3165475"/>
          <p14:tracePt t="32478" x="7680325" y="3165475"/>
          <p14:tracePt t="32486" x="7618413" y="3190875"/>
          <p14:tracePt t="32494" x="7605713" y="3190875"/>
          <p14:tracePt t="32510" x="7593013" y="3190875"/>
          <p14:tracePt t="32567" x="7580313" y="3190875"/>
          <p14:tracePt t="32577" x="7518400" y="3190875"/>
          <p14:tracePt t="32582" x="7418388" y="3190875"/>
          <p14:tracePt t="32591" x="7305675" y="3190875"/>
          <p14:tracePt t="32598" x="7280275" y="3190875"/>
          <p14:tracePt t="32607" x="7180263" y="3165475"/>
          <p14:tracePt t="32614" x="7129463" y="3154363"/>
          <p14:tracePt t="32627" x="7067550" y="3128963"/>
          <p14:tracePt t="32631" x="6980238" y="3103563"/>
          <p14:tracePt t="32638" x="6929438" y="3103563"/>
          <p14:tracePt t="32646" x="6905625" y="3103563"/>
          <p14:tracePt t="32654" x="6867525" y="3103563"/>
          <p14:tracePt t="32662" x="6842125" y="3103563"/>
          <p14:tracePt t="32670" x="6829425" y="3078163"/>
          <p14:tracePt t="32678" x="6816725" y="3078163"/>
          <p14:tracePt t="32686" x="6805613" y="3078163"/>
          <p14:tracePt t="32694" x="6780213" y="3078163"/>
          <p14:tracePt t="32702" x="6767513" y="3065463"/>
          <p14:tracePt t="32710" x="6729413" y="3065463"/>
          <p14:tracePt t="32718" x="6692900" y="3065463"/>
          <p14:tracePt t="32726" x="6642100" y="3065463"/>
          <p14:tracePt t="32733" x="6554788" y="3065463"/>
          <p14:tracePt t="32744" x="6480175" y="3065463"/>
          <p14:tracePt t="32751" x="6403975" y="3054350"/>
          <p14:tracePt t="32761" x="6316663" y="3028950"/>
          <p14:tracePt t="32767" x="6216650" y="3003550"/>
          <p14:tracePt t="32775" x="6116638" y="2990850"/>
          <p14:tracePt t="32782" x="6067425" y="2978150"/>
          <p14:tracePt t="32791" x="6054725" y="2965450"/>
          <p14:tracePt t="32798" x="6029325" y="2952750"/>
          <p14:tracePt t="32824" x="6016625" y="2952750"/>
          <p14:tracePt t="32878" x="5991225" y="2952750"/>
          <p14:tracePt t="32886" x="5903913" y="2965450"/>
          <p14:tracePt t="32894" x="5791200" y="2990850"/>
          <p14:tracePt t="32902" x="5716588" y="3003550"/>
          <p14:tracePt t="32910" x="5629275" y="3016250"/>
          <p14:tracePt t="32919" x="5541963" y="3028950"/>
          <p14:tracePt t="32928" x="5491163" y="3028950"/>
          <p14:tracePt t="32934" x="5416550" y="3028950"/>
          <p14:tracePt t="32942" x="5378450" y="3041650"/>
          <p14:tracePt t="32950" x="5341938" y="3041650"/>
          <p14:tracePt t="32958" x="5316538" y="3041650"/>
          <p14:tracePt t="32975" x="5291138" y="3054350"/>
          <p14:tracePt t="32991" x="5278438" y="3054350"/>
          <p14:tracePt t="33070" x="5291138" y="3054350"/>
          <p14:tracePt t="33078" x="5329238" y="3078163"/>
          <p14:tracePt t="33086" x="5391150" y="3090863"/>
          <p14:tracePt t="33094" x="5491163" y="3116263"/>
          <p14:tracePt t="33103" x="5629275" y="3128963"/>
          <p14:tracePt t="33112" x="5778500" y="3141663"/>
          <p14:tracePt t="33118" x="5929313" y="3165475"/>
          <p14:tracePt t="33127" x="6029325" y="3165475"/>
          <p14:tracePt t="33134" x="6167438" y="3165475"/>
          <p14:tracePt t="33143" x="6280150" y="3165475"/>
          <p14:tracePt t="33150" x="6367463" y="3165475"/>
          <p14:tracePt t="33159" x="6442075" y="3154363"/>
          <p14:tracePt t="33166" x="6542088" y="3154363"/>
          <p14:tracePt t="33176" x="6629400" y="3128963"/>
          <p14:tracePt t="33182" x="6704013" y="3128963"/>
          <p14:tracePt t="33191" x="6729413" y="3116263"/>
          <p14:tracePt t="33197" x="6767513" y="3116263"/>
          <p14:tracePt t="33208" x="6792913" y="3116263"/>
          <p14:tracePt t="33214" x="6816725" y="3116263"/>
          <p14:tracePt t="33223" x="6854825" y="3116263"/>
          <p14:tracePt t="33231" x="6880225" y="3103563"/>
          <p14:tracePt t="33239" x="6942138" y="3103563"/>
          <p14:tracePt t="33246" x="6992938" y="3103563"/>
          <p14:tracePt t="33254" x="7054850" y="3103563"/>
          <p14:tracePt t="33262" x="7092950" y="3103563"/>
          <p14:tracePt t="33278" x="7105650" y="3103563"/>
          <p14:tracePt t="33310" x="7105650" y="3090863"/>
          <p14:tracePt t="33366" x="7118350" y="3090863"/>
          <p14:tracePt t="33377" x="7154863" y="3090863"/>
          <p14:tracePt t="33382" x="7218363" y="3090863"/>
          <p14:tracePt t="33391" x="7267575" y="3078163"/>
          <p14:tracePt t="33398" x="7354888" y="3054350"/>
          <p14:tracePt t="33407" x="7392988" y="3054350"/>
          <p14:tracePt t="33414" x="7480300" y="3041650"/>
          <p14:tracePt t="33428" x="7567613" y="3028950"/>
          <p14:tracePt t="33432" x="7605713" y="3028950"/>
          <p14:tracePt t="33438" x="7705725" y="3028950"/>
          <p14:tracePt t="33446" x="7780338" y="3016250"/>
          <p14:tracePt t="33454" x="7854950" y="3016250"/>
          <p14:tracePt t="33462" x="7954963" y="3016250"/>
          <p14:tracePt t="33470" x="8031163" y="3016250"/>
          <p14:tracePt t="33478" x="8118475" y="3016250"/>
          <p14:tracePt t="33486" x="8156575" y="3016250"/>
          <p14:tracePt t="33494" x="8231188" y="3016250"/>
          <p14:tracePt t="33502" x="8267700" y="3016250"/>
          <p14:tracePt t="33510" x="8343900" y="3003550"/>
          <p14:tracePt t="33526" x="8367713" y="3003550"/>
          <p14:tracePt t="33534" x="8418513" y="3003550"/>
          <p14:tracePt t="33544" x="8443913" y="3003550"/>
          <p14:tracePt t="33550" x="8456613" y="3016250"/>
          <p14:tracePt t="33559" x="8480425" y="3016250"/>
          <p14:tracePt t="33575" x="8493125" y="3016250"/>
          <p14:tracePt t="33582" x="8518525" y="3016250"/>
          <p14:tracePt t="33630" x="8531225" y="3016250"/>
          <p14:tracePt t="33846" x="8469313" y="3028950"/>
          <p14:tracePt t="33854" x="8380413" y="3054350"/>
          <p14:tracePt t="33862" x="8280400" y="3090863"/>
          <p14:tracePt t="33870" x="8180388" y="3103563"/>
          <p14:tracePt t="33878" x="8131175" y="3103563"/>
          <p14:tracePt t="33890" x="7905750" y="3154363"/>
          <p14:tracePt t="33895" x="7731125" y="3165475"/>
          <p14:tracePt t="33902" x="7542213" y="3165475"/>
          <p14:tracePt t="33910" x="7418388" y="3165475"/>
          <p14:tracePt t="33918" x="7242175" y="3165475"/>
          <p14:tracePt t="33926" x="7080250" y="3178175"/>
          <p14:tracePt t="33934" x="6916738" y="3178175"/>
          <p14:tracePt t="33942" x="6767513" y="3178175"/>
          <p14:tracePt t="33950" x="6654800" y="3178175"/>
          <p14:tracePt t="33958" x="6516688" y="3178175"/>
          <p14:tracePt t="33966" x="6354763" y="3178175"/>
          <p14:tracePt t="33975" x="6216650" y="3178175"/>
          <p14:tracePt t="33982" x="6042025" y="3178175"/>
          <p14:tracePt t="33991" x="5903913" y="3178175"/>
          <p14:tracePt t="33998" x="5767388" y="3178175"/>
          <p14:tracePt t="34007" x="5654675" y="3178175"/>
          <p14:tracePt t="34014" x="5465763" y="3178175"/>
          <p14:tracePt t="34023" x="5353050" y="3178175"/>
          <p14:tracePt t="34030" x="5241925" y="3190875"/>
          <p14:tracePt t="34039" x="5116513" y="3190875"/>
          <p14:tracePt t="34046" x="5053013" y="3203575"/>
          <p14:tracePt t="34054" x="5016500" y="3203575"/>
          <p14:tracePt t="34062" x="4965700" y="3203575"/>
          <p14:tracePt t="34070" x="4940300" y="3203575"/>
          <p14:tracePt t="34078" x="4891088" y="3216275"/>
          <p14:tracePt t="34086" x="4865688" y="3228975"/>
          <p14:tracePt t="34094" x="4829175" y="3228975"/>
          <p14:tracePt t="34102" x="4778375" y="3228975"/>
          <p14:tracePt t="34110" x="4740275" y="3254375"/>
          <p14:tracePt t="34118" x="4703763" y="3267075"/>
          <p14:tracePt t="34127" x="4640263" y="3290888"/>
          <p14:tracePt t="34134" x="4616450" y="3290888"/>
          <p14:tracePt t="34142" x="4540250" y="3316288"/>
          <p14:tracePt t="34150" x="4503738" y="3316288"/>
          <p14:tracePt t="34159" x="4478338" y="3328988"/>
          <p14:tracePt t="34166" x="4465638" y="3328988"/>
          <p14:tracePt t="34175" x="4427538" y="3341688"/>
          <p14:tracePt t="34182" x="4416425" y="3341688"/>
          <p14:tracePt t="34191" x="4391025" y="3354388"/>
          <p14:tracePt t="34199" x="4378325" y="3354388"/>
          <p14:tracePt t="34208" x="4365625" y="3367088"/>
          <p14:tracePt t="34214" x="4352925" y="3378200"/>
          <p14:tracePt t="34230" x="4327525" y="3378200"/>
          <p14:tracePt t="34238" x="4314825" y="3378200"/>
          <p14:tracePt t="34246" x="4303713" y="3390900"/>
          <p14:tracePt t="34262" x="4278313" y="3416300"/>
          <p14:tracePt t="34279" x="4252913" y="3429000"/>
          <p14:tracePt t="34286" x="4227513" y="3441700"/>
          <p14:tracePt t="34294" x="4203700" y="3441700"/>
          <p14:tracePt t="34302" x="4178300" y="3454400"/>
          <p14:tracePt t="34311" x="4127500" y="3467100"/>
          <p14:tracePt t="34318" x="4114800" y="3467100"/>
          <p14:tracePt t="34326" x="4065588" y="3490913"/>
          <p14:tracePt t="34334" x="4040188" y="3490913"/>
          <p14:tracePt t="34342" x="4002088" y="3490913"/>
          <p14:tracePt t="34350" x="3990975" y="3503613"/>
          <p14:tracePt t="34359" x="3978275" y="3503613"/>
          <p14:tracePt t="34366" x="3965575" y="3503613"/>
          <p14:tracePt t="34422" x="3965575" y="3516313"/>
          <p14:tracePt t="34430" x="3990975" y="3516313"/>
          <p14:tracePt t="34438" x="4014788" y="3529013"/>
          <p14:tracePt t="34446" x="4052888" y="3554413"/>
          <p14:tracePt t="34454" x="4127500" y="3579813"/>
          <p14:tracePt t="34462" x="4152900" y="3603625"/>
          <p14:tracePt t="34470" x="4178300" y="3616325"/>
          <p14:tracePt t="34478" x="4240213" y="3616325"/>
          <p14:tracePt t="34486" x="4291013" y="3641725"/>
          <p14:tracePt t="34494" x="4327525" y="3641725"/>
          <p14:tracePt t="34502" x="4340225" y="3641725"/>
          <p14:tracePt t="34511" x="4391025" y="3654425"/>
          <p14:tracePt t="34518" x="4403725" y="3654425"/>
          <p14:tracePt t="34558" x="4403725" y="3667125"/>
          <p14:tracePt t="34566" x="4416425" y="3667125"/>
          <p14:tracePt t="34591" x="4427538" y="3667125"/>
          <p14:tracePt t="34598" x="4427538" y="3679825"/>
          <p14:tracePt t="34624" x="4427538" y="3692525"/>
          <p14:tracePt t="34646" x="4427538" y="3703638"/>
          <p14:tracePt t="34654" x="4427538" y="3716338"/>
          <p14:tracePt t="34686" x="4427538" y="3729038"/>
          <p14:tracePt t="34702" x="4403725" y="3729038"/>
          <p14:tracePt t="34710" x="4403725" y="3741738"/>
          <p14:tracePt t="34718" x="4391025" y="3754438"/>
          <p14:tracePt t="34743" x="4365625" y="3767138"/>
          <p14:tracePt t="34774" x="4352925" y="3779838"/>
          <p14:tracePt t="34782" x="4340225" y="3779838"/>
          <p14:tracePt t="34814" x="4327525" y="3792538"/>
          <p14:tracePt t="34823" x="4314825" y="3792538"/>
          <p14:tracePt t="34830" x="4303713" y="3803650"/>
          <p14:tracePt t="34838" x="4291013" y="3803650"/>
          <p14:tracePt t="34854" x="4278313" y="3816350"/>
          <p14:tracePt t="43886" x="4252913" y="3841750"/>
          <p14:tracePt t="43894" x="4090988" y="3954463"/>
          <p14:tracePt t="43902" x="3952875" y="4017963"/>
          <p14:tracePt t="43911" x="3914775" y="4067175"/>
          <p14:tracePt t="43918" x="3890963" y="4092575"/>
          <p14:tracePt t="43927" x="3827463" y="4141788"/>
          <p14:tracePt t="43934" x="3752850" y="4192588"/>
          <p14:tracePt t="43943" x="3678238" y="4230688"/>
          <p14:tracePt t="43950" x="3652838" y="4241800"/>
          <p14:tracePt t="43959" x="3640138" y="4254500"/>
          <p14:tracePt t="43966" x="3614738" y="4267200"/>
          <p14:tracePt t="43990" x="3602038" y="4267200"/>
          <p14:tracePt t="44031" x="3589338" y="4279900"/>
          <p14:tracePt t="44039" x="3565525" y="4292600"/>
          <p14:tracePt t="44046" x="3552825" y="4318000"/>
          <p14:tracePt t="44054" x="3514725" y="4341813"/>
          <p14:tracePt t="44062" x="3478213" y="4354513"/>
          <p14:tracePt t="44070" x="3465513" y="4379913"/>
          <p14:tracePt t="44078" x="3452813" y="4392613"/>
          <p14:tracePt t="44086" x="3427413" y="4405313"/>
          <p14:tracePt t="44094" x="3427413" y="4418013"/>
          <p14:tracePt t="44102" x="3414713" y="4454525"/>
          <p14:tracePt t="44111" x="3414713" y="4479925"/>
          <p14:tracePt t="44126" x="3376613" y="4479925"/>
          <p14:tracePt t="44703" x="3376613" y="4467225"/>
          <p14:tracePt t="44712" x="3414713" y="4467225"/>
          <p14:tracePt t="44718" x="3452813" y="4467225"/>
          <p14:tracePt t="44734" x="3478213" y="4454525"/>
          <p14:tracePt t="44750" x="3489325" y="4454525"/>
          <p14:tracePt t="44759" x="3502025" y="4454525"/>
          <p14:tracePt t="44766" x="3540125" y="4443413"/>
          <p14:tracePt t="44774" x="3565525" y="4443413"/>
          <p14:tracePt t="44782" x="3589338" y="4443413"/>
          <p14:tracePt t="44793" x="3627438" y="4443413"/>
          <p14:tracePt t="44798" x="3640138" y="4443413"/>
          <p14:tracePt t="44814" x="3652838" y="4443413"/>
          <p14:tracePt t="44934" x="3665538" y="4443413"/>
          <p14:tracePt t="44991" x="3689350" y="4443413"/>
          <p14:tracePt t="44998" x="3740150" y="4443413"/>
          <p14:tracePt t="45006" x="3827463" y="4443413"/>
          <p14:tracePt t="45014" x="3927475" y="4443413"/>
          <p14:tracePt t="45022" x="3978275" y="4443413"/>
          <p14:tracePt t="45030" x="4027488" y="4443413"/>
          <p14:tracePt t="45038" x="4052888" y="4443413"/>
          <p14:tracePt t="45046" x="4078288" y="4454525"/>
          <p14:tracePt t="45062" x="4090988" y="4454525"/>
          <p14:tracePt t="45078" x="4103688" y="4454525"/>
          <p14:tracePt t="45086" x="4114800" y="4454525"/>
          <p14:tracePt t="45142" x="4127500" y="4454525"/>
          <p14:tracePt t="45150" x="4140200" y="4454525"/>
          <p14:tracePt t="45174" x="4152900" y="4454525"/>
          <p14:tracePt t="45454" x="4140200" y="4454525"/>
          <p14:tracePt t="45462" x="4140200" y="4443413"/>
          <p14:tracePt t="45470" x="4114800" y="4443413"/>
          <p14:tracePt t="45478" x="4078288" y="4443413"/>
          <p14:tracePt t="45486" x="4065588" y="4443413"/>
          <p14:tracePt t="45502" x="4052888" y="4430713"/>
          <p14:tracePt t="45511" x="4040188" y="4418013"/>
          <p14:tracePt t="45526" x="4014788" y="4418013"/>
          <p14:tracePt t="45544" x="4014788" y="4405313"/>
          <p14:tracePt t="45559" x="4002088" y="4405313"/>
          <p14:tracePt t="45566" x="3990975" y="4405313"/>
          <p14:tracePt t="45830" x="3990975" y="4392613"/>
          <p14:tracePt t="45902" x="3978275" y="4392613"/>
          <p14:tracePt t="46022" x="3978275" y="4379913"/>
          <p14:tracePt t="49822" x="3978275" y="4330700"/>
          <p14:tracePt t="49830" x="4065588" y="4167188"/>
          <p14:tracePt t="49838" x="4114800" y="4105275"/>
          <p14:tracePt t="49846" x="4240213" y="4054475"/>
          <p14:tracePt t="49854" x="4314825" y="4017963"/>
          <p14:tracePt t="49863" x="4391025" y="3967163"/>
          <p14:tracePt t="49872" x="4452938" y="3941763"/>
          <p14:tracePt t="49879" x="4516438" y="3905250"/>
          <p14:tracePt t="49886" x="4552950" y="3892550"/>
          <p14:tracePt t="49895" x="4591050" y="3879850"/>
          <p14:tracePt t="49902" x="4616450" y="3867150"/>
          <p14:tracePt t="50246" x="4603750" y="3867150"/>
          <p14:tracePt t="50526" x="4591050" y="3867150"/>
          <p14:tracePt t="50782" x="4591050" y="3854450"/>
          <p14:tracePt t="50830" x="4565650" y="3854450"/>
          <p14:tracePt t="51230" x="4552950" y="3854450"/>
          <p14:tracePt t="51534" x="4527550" y="3854450"/>
          <p14:tracePt t="51686" x="4516438" y="3854450"/>
          <p14:tracePt t="52000" x="4503738" y="3854450"/>
          <p14:tracePt t="52343" x="4491038" y="3854450"/>
          <p14:tracePt t="52399" x="4491038" y="3841750"/>
          <p14:tracePt t="52694" x="4465638" y="3841750"/>
          <p14:tracePt t="52759" x="4465638" y="3829050"/>
          <p14:tracePt t="52776" x="4452938" y="3829050"/>
          <p14:tracePt t="53102" x="4440238" y="3829050"/>
          <p14:tracePt t="53191" x="4427538" y="3829050"/>
          <p14:tracePt t="53478" x="4416425" y="3829050"/>
          <p14:tracePt t="53606" x="4391025" y="3829050"/>
          <p14:tracePt t="53974" x="4378325" y="3829050"/>
          <p14:tracePt t="54406" x="4365625" y="3829050"/>
          <p14:tracePt t="54446" x="4365625" y="3816350"/>
          <p14:tracePt t="54496" x="4352925" y="3816350"/>
          <p14:tracePt t="54846" x="4340225" y="3816350"/>
          <p14:tracePt t="55150" x="4327525" y="3816350"/>
          <p14:tracePt t="55286" x="4314825" y="3816350"/>
          <p14:tracePt t="55294" x="4265613" y="3929063"/>
          <p14:tracePt t="55302" x="4214813" y="4017963"/>
          <p14:tracePt t="55312" x="4203700" y="4041775"/>
          <p14:tracePt t="55319" x="4165600" y="4079875"/>
          <p14:tracePt t="55329" x="4127500" y="4129088"/>
          <p14:tracePt t="55335" x="4065588" y="4179888"/>
          <p14:tracePt t="55345" x="3990975" y="4217988"/>
          <p14:tracePt t="55350" x="3914775" y="4254500"/>
          <p14:tracePt t="55360" x="3840163" y="4279900"/>
          <p14:tracePt t="55366" x="3752850" y="4305300"/>
          <p14:tracePt t="55376" x="3702050" y="4330700"/>
          <p14:tracePt t="55382" x="3678238" y="4330700"/>
          <p14:tracePt t="55390" x="3640138" y="4330700"/>
          <p14:tracePt t="55670" x="3614738" y="4341813"/>
          <p14:tracePt t="55678" x="3514725" y="4354513"/>
          <p14:tracePt t="55686" x="3289300" y="4405313"/>
          <p14:tracePt t="55696" x="3101975" y="4430713"/>
          <p14:tracePt t="55702" x="3027363" y="4443413"/>
          <p14:tracePt t="55710" x="2989263" y="4454525"/>
          <p14:tracePt t="55759" x="2976563" y="4454525"/>
          <p14:tracePt t="55766" x="2940050" y="4467225"/>
          <p14:tracePt t="55782" x="2927350" y="4467225"/>
          <p14:tracePt t="55798" x="2914650" y="4467225"/>
          <p14:tracePt t="55822" x="2901950" y="4492625"/>
          <p14:tracePt t="55830" x="2889250" y="4492625"/>
          <p14:tracePt t="55837" x="2863850" y="4492625"/>
          <p14:tracePt t="55854" x="2852738" y="4492625"/>
          <p14:tracePt t="55862" x="2814638" y="4492625"/>
          <p14:tracePt t="55891" x="2776538" y="4492625"/>
          <p14:tracePt t="55894" x="2752725" y="4492625"/>
          <p14:tracePt t="55983" x="2752725" y="4505325"/>
          <p14:tracePt t="56102" x="2752725" y="4518025"/>
          <p14:tracePt t="56270" x="2740025" y="4518025"/>
          <p14:tracePt t="56318" x="2740025" y="4505325"/>
          <p14:tracePt t="56582" x="2740025" y="4492625"/>
          <p14:tracePt t="56598" x="2752725" y="4492625"/>
          <p14:tracePt t="56896" x="2763838" y="4479925"/>
          <p14:tracePt t="56918" x="2763838" y="4467225"/>
          <p14:tracePt t="56927" x="2776538" y="4467225"/>
          <p14:tracePt t="57150" x="2776538" y="4454525"/>
          <p14:tracePt t="57198" x="2776538" y="4443413"/>
          <p14:tracePt t="57214" x="2789238" y="4443413"/>
          <p14:tracePt t="57518" x="2776538" y="4443413"/>
          <p14:tracePt t="57790" x="2763838" y="4443413"/>
          <p14:tracePt t="57799" x="2752725" y="4454525"/>
          <p14:tracePt t="58118" x="2740025" y="4467225"/>
          <p14:tracePt t="58159" x="2727325" y="4479925"/>
          <p14:tracePt t="58559" x="2727325" y="4467225"/>
          <p14:tracePt t="58822" x="2714625" y="4467225"/>
          <p14:tracePt t="59191" x="2714625" y="4454525"/>
          <p14:tracePt t="59446" x="2701925" y="4454525"/>
          <p14:tracePt t="59734" x="2689225" y="4454525"/>
          <p14:tracePt t="60046" x="2714625" y="4430713"/>
          <p14:tracePt t="60325" x="2701925" y="4430713"/>
          <p14:tracePt t="61078" x="2714625" y="4430713"/>
          <p14:tracePt t="61086" x="2740025" y="4454525"/>
          <p14:tracePt t="61095" x="2801938" y="4492625"/>
          <p14:tracePt t="61102" x="2814638" y="4518025"/>
          <p14:tracePt t="61111" x="2814638" y="4530725"/>
          <p14:tracePt t="61118" x="2840038" y="4530725"/>
          <p14:tracePt t="61127" x="2840038" y="4554538"/>
          <p14:tracePt t="61133" x="2876550" y="4579938"/>
          <p14:tracePt t="61142" x="2876550" y="4605338"/>
          <p14:tracePt t="61150" x="2876550" y="4618038"/>
          <p14:tracePt t="61159" x="2914650" y="4630738"/>
          <p14:tracePt t="61166" x="2927350" y="4643438"/>
          <p14:tracePt t="61174" x="2940050" y="4643438"/>
          <p14:tracePt t="61198" x="2940050" y="4656138"/>
          <p14:tracePt t="61238" x="2952750" y="4667250"/>
          <p14:tracePt t="61246" x="2952750" y="4692650"/>
          <p14:tracePt t="61254" x="2963863" y="4705350"/>
          <p14:tracePt t="61263" x="2963863" y="4718050"/>
          <p14:tracePt t="61279" x="2976563" y="4730750"/>
          <p14:tracePt t="61702" x="2976563" y="4743450"/>
          <p14:tracePt t="63822" x="2989263" y="4756150"/>
          <p14:tracePt t="63830" x="3052763" y="4768850"/>
          <p14:tracePt t="63838" x="3114675" y="4779963"/>
          <p14:tracePt t="63846" x="3176588" y="4805363"/>
          <p14:tracePt t="63854" x="3227388" y="4830763"/>
          <p14:tracePt t="63863" x="3302000" y="4868863"/>
          <p14:tracePt t="63870" x="3340100" y="4879975"/>
          <p14:tracePt t="63879" x="3376613" y="4892675"/>
          <p14:tracePt t="63895" x="3414713" y="4918075"/>
          <p14:tracePt t="63912" x="3452813" y="4918075"/>
          <p14:tracePt t="63927" x="3465513" y="4918075"/>
          <p14:tracePt t="63950" x="3478213" y="4918075"/>
          <p14:tracePt t="63982" x="3489325" y="4930775"/>
          <p14:tracePt t="63990" x="3514725" y="4930775"/>
          <p14:tracePt t="63998" x="3540125" y="4930775"/>
          <p14:tracePt t="64006" x="3578225" y="4943475"/>
          <p14:tracePt t="64014" x="3602038" y="4968875"/>
          <p14:tracePt t="64022" x="3678238" y="4981575"/>
          <p14:tracePt t="64030" x="3702050" y="4981575"/>
          <p14:tracePt t="64046" x="3727450" y="4981575"/>
          <p14:tracePt t="64054" x="3740150" y="4981575"/>
          <p14:tracePt t="64342" x="3740150" y="4992688"/>
          <p14:tracePt t="64806" x="3778250" y="4992688"/>
          <p14:tracePt t="64814" x="3840163" y="4992688"/>
          <p14:tracePt t="64822" x="3927475" y="4968875"/>
          <p14:tracePt t="64830" x="4014788" y="4968875"/>
          <p14:tracePt t="64838" x="4114800" y="4968875"/>
          <p14:tracePt t="64846" x="4203700" y="4968875"/>
          <p14:tracePt t="64853" x="4303713" y="4968875"/>
          <p14:tracePt t="64863" x="4391025" y="4968875"/>
          <p14:tracePt t="64870" x="4465638" y="4968875"/>
          <p14:tracePt t="64892" x="4565650" y="4968875"/>
          <p14:tracePt t="64896" x="4640263" y="4968875"/>
          <p14:tracePt t="64902" x="4665663" y="4968875"/>
          <p14:tracePt t="64918" x="4678363" y="4968875"/>
          <p14:tracePt t="64958" x="4691063" y="4968875"/>
          <p14:tracePt t="64974" x="4727575" y="4968875"/>
          <p14:tracePt t="64982" x="4740275" y="4968875"/>
          <p14:tracePt t="64998" x="4852988" y="4968875"/>
          <p14:tracePt t="65006" x="4929188" y="4968875"/>
          <p14:tracePt t="65014" x="4978400" y="4968875"/>
          <p14:tracePt t="65022" x="5053013" y="4956175"/>
          <p14:tracePt t="65030" x="5078413" y="4956175"/>
          <p14:tracePt t="65038" x="5091113" y="4956175"/>
          <p14:tracePt t="65047" x="5103813" y="4956175"/>
          <p14:tracePt t="65063" x="5103813" y="4943475"/>
          <p14:tracePt t="65430" x="5091113" y="4943475"/>
          <p14:tracePt t="65830" x="5153025" y="4943475"/>
          <p14:tracePt t="65838" x="5303838" y="4943475"/>
          <p14:tracePt t="65846" x="5529263" y="4930775"/>
          <p14:tracePt t="65854" x="5716588" y="4930775"/>
          <p14:tracePt t="65863" x="5878513" y="4918075"/>
          <p14:tracePt t="65870" x="6054725" y="4905375"/>
          <p14:tracePt t="65879" x="6180138" y="4905375"/>
          <p14:tracePt t="65895" x="6316663" y="4892675"/>
          <p14:tracePt t="65896" x="6467475" y="4879975"/>
          <p14:tracePt t="65902" x="6567488" y="4856163"/>
          <p14:tracePt t="65911" x="6616700" y="4856163"/>
          <p14:tracePt t="65918" x="6642100" y="4856163"/>
          <p14:tracePt t="65927" x="6654800" y="4856163"/>
          <p14:tracePt t="65934" x="6654800" y="4843463"/>
          <p14:tracePt t="65973" x="6667500" y="4843463"/>
          <p14:tracePt t="66102" x="6704013" y="4843463"/>
          <p14:tracePt t="66112" x="6716713" y="4843463"/>
          <p14:tracePt t="66118" x="6729413" y="4843463"/>
          <p14:tracePt t="66126" x="6767513" y="4843463"/>
          <p14:tracePt t="66143" x="6805613" y="4843463"/>
          <p14:tracePt t="66150" x="6854825" y="4843463"/>
          <p14:tracePt t="66158" x="6905625" y="4843463"/>
          <p14:tracePt t="66166" x="6916738" y="4843463"/>
          <p14:tracePt t="66173" x="6942138" y="4843463"/>
          <p14:tracePt t="66182" x="6954838" y="4843463"/>
          <p14:tracePt t="66190" x="6992938" y="4856163"/>
          <p14:tracePt t="66201" x="7029450" y="4856163"/>
          <p14:tracePt t="66206" x="7054850" y="4856163"/>
          <p14:tracePt t="66215" x="7054850" y="4843463"/>
          <p14:tracePt t="66230" x="7105650" y="4843463"/>
          <p14:tracePt t="66238" x="7118350" y="4843463"/>
          <p14:tracePt t="66245" x="7142163" y="4843463"/>
          <p14:tracePt t="66256" x="7154863" y="4843463"/>
          <p14:tracePt t="66286" x="7205663" y="4843463"/>
          <p14:tracePt t="66327" x="7229475" y="4843463"/>
          <p14:tracePt t="66334" x="7254875" y="4843463"/>
          <p14:tracePt t="66343" x="7280275" y="4843463"/>
          <p14:tracePt t="66350" x="7292975" y="4830763"/>
          <p14:tracePt t="66359" x="7305675" y="4830763"/>
          <p14:tracePt t="66366" x="7318375" y="4830763"/>
          <p14:tracePt t="66390" x="7329488" y="4830763"/>
          <p14:tracePt t="66518" x="7354888" y="4830763"/>
          <p14:tracePt t="66526" x="7367588" y="4830763"/>
          <p14:tracePt t="66534" x="7392988" y="4830763"/>
          <p14:tracePt t="66558" x="7405688" y="4830763"/>
          <p14:tracePt t="66830" x="7392988" y="4830763"/>
          <p14:tracePt t="69590" x="7392988" y="4818063"/>
          <p14:tracePt t="69598" x="7329488" y="4792663"/>
          <p14:tracePt t="69606" x="7305675" y="4768850"/>
          <p14:tracePt t="69614" x="7229475" y="4743450"/>
          <p14:tracePt t="70022" x="7205663" y="4743450"/>
          <p14:tracePt t="70030" x="7205663" y="4756150"/>
          <p14:tracePt t="70038" x="7205663" y="4779963"/>
          <p14:tracePt t="70046" x="7205663" y="4792663"/>
          <p14:tracePt t="70054" x="7205663" y="4818063"/>
          <p14:tracePt t="70064" x="7218363" y="4843463"/>
          <p14:tracePt t="70070" x="7218363" y="4868863"/>
          <p14:tracePt t="70078" x="7218363" y="4879975"/>
          <p14:tracePt t="70086" x="7218363" y="4892675"/>
          <p14:tracePt t="70095" x="7218363" y="4930775"/>
          <p14:tracePt t="70102" x="7218363" y="4956175"/>
          <p14:tracePt t="70111" x="7218363" y="5030788"/>
          <p14:tracePt t="70118" x="7229475" y="5092700"/>
          <p14:tracePt t="70127" x="7242175" y="5181600"/>
          <p14:tracePt t="70134" x="7254875" y="5256213"/>
          <p14:tracePt t="70142" x="7267575" y="5294313"/>
          <p14:tracePt t="70150" x="7280275" y="5318125"/>
          <p14:tracePt t="70158" x="7280275" y="5330825"/>
          <p14:tracePt t="70166" x="7292975" y="5330825"/>
          <p14:tracePt t="70214" x="7292975" y="5343525"/>
          <p14:tracePt t="70230" x="7292975" y="5356225"/>
          <p14:tracePt t="70238" x="7292975" y="5368925"/>
          <p14:tracePt t="70246" x="7292975" y="5381625"/>
          <p14:tracePt t="70382" x="7305675" y="5381625"/>
          <p14:tracePt t="70391" x="7329488" y="5368925"/>
          <p14:tracePt t="70401" x="7354888" y="5356225"/>
          <p14:tracePt t="70406" x="7367588" y="5343525"/>
          <p14:tracePt t="70415" x="7380288" y="5318125"/>
          <p14:tracePt t="70422" x="7442200" y="5281613"/>
          <p14:tracePt t="70431" x="7493000" y="5243513"/>
          <p14:tracePt t="70437" x="7542213" y="5194300"/>
          <p14:tracePt t="70447" x="7554913" y="5168900"/>
          <p14:tracePt t="70454" x="7580313" y="5143500"/>
          <p14:tracePt t="70462" x="7593013" y="5118100"/>
          <p14:tracePt t="70470" x="7618413" y="5092700"/>
          <p14:tracePt t="70478" x="7618413" y="5068888"/>
          <p14:tracePt t="70486" x="7618413" y="5056188"/>
          <p14:tracePt t="70502" x="7618413" y="5030788"/>
          <p14:tracePt t="70511" x="7631113" y="5030788"/>
          <p14:tracePt t="70518" x="7631113" y="5018088"/>
          <p14:tracePt t="70528" x="7642225" y="5005388"/>
          <p14:tracePt t="70550" x="7642225" y="4992688"/>
          <p14:tracePt t="70606" x="7642225" y="4981575"/>
          <p14:tracePt t="70614" x="7642225" y="4943475"/>
          <p14:tracePt t="70622" x="7642225" y="4918075"/>
          <p14:tracePt t="70646" x="7642225" y="4905375"/>
          <p14:tracePt t="70665" x="7642225" y="4892675"/>
          <p14:tracePt t="70695" x="7642225" y="4879975"/>
          <p14:tracePt t="70711" x="7642225" y="4868863"/>
          <p14:tracePt t="70734" x="7631113" y="4856163"/>
          <p14:tracePt t="70742" x="7618413" y="4856163"/>
          <p14:tracePt t="71022" x="7605713" y="4856163"/>
          <p14:tracePt t="71071" x="7605713" y="4843463"/>
          <p14:tracePt t="71678" x="7580313" y="4843463"/>
          <p14:tracePt t="72030" x="7567613" y="4830763"/>
          <p14:tracePt t="72215" x="7554913" y="4830763"/>
          <p14:tracePt t="72622" x="7531100" y="4830763"/>
          <p14:tracePt t="72758" x="7554913" y="4879975"/>
          <p14:tracePt t="72766" x="7567613" y="4905375"/>
          <p14:tracePt t="72774" x="7580313" y="4905375"/>
          <p14:tracePt t="72782" x="7593013" y="4918075"/>
          <p14:tracePt t="72790" x="7618413" y="4956175"/>
          <p14:tracePt t="72798" x="7631113" y="4981575"/>
          <p14:tracePt t="72806" x="7654925" y="5018088"/>
          <p14:tracePt t="72814" x="7667625" y="5056188"/>
          <p14:tracePt t="72822" x="7667625" y="5068888"/>
          <p14:tracePt t="72831" x="7680325" y="5092700"/>
          <p14:tracePt t="72838" x="7680325" y="5130800"/>
          <p14:tracePt t="72847" x="7680325" y="5156200"/>
          <p14:tracePt t="72854" x="7680325" y="5168900"/>
          <p14:tracePt t="72863" x="7680325" y="5181600"/>
          <p14:tracePt t="72870" x="7693025" y="5181600"/>
          <p14:tracePt t="72879" x="7693025" y="5194300"/>
          <p14:tracePt t="72886" x="7693025" y="5205413"/>
          <p14:tracePt t="72894" x="7693025" y="5218113"/>
          <p14:tracePt t="72902" x="7693025" y="5230813"/>
          <p14:tracePt t="72910" x="7693025" y="5243513"/>
          <p14:tracePt t="72918" x="7680325" y="5256213"/>
          <p14:tracePt t="72928" x="7667625" y="5294313"/>
          <p14:tracePt t="72934" x="7654925" y="5294313"/>
          <p14:tracePt t="72942" x="7654925" y="5305425"/>
          <p14:tracePt t="72966" x="7654925" y="5318125"/>
          <p14:tracePt t="73038" x="7618413" y="5330825"/>
          <p14:tracePt t="73046" x="7567613" y="5330825"/>
          <p14:tracePt t="73054" x="7567613" y="5343525"/>
          <p14:tracePt t="73063" x="7554913" y="5343525"/>
          <p14:tracePt t="73095" x="7542213" y="5343525"/>
          <p14:tracePt t="73110" x="7518400" y="5356225"/>
          <p14:tracePt t="73118" x="7467600" y="5381625"/>
          <p14:tracePt t="73127" x="7442200" y="5394325"/>
          <p14:tracePt t="73134" x="7405688" y="5394325"/>
          <p14:tracePt t="73142" x="7380288" y="5407025"/>
          <p14:tracePt t="73150" x="7367588" y="5418138"/>
          <p14:tracePt t="73158" x="7342188" y="5418138"/>
          <p14:tracePt t="73166" x="7318375" y="5430838"/>
          <p14:tracePt t="73174" x="7305675" y="5430838"/>
          <p14:tracePt t="73182" x="7280275" y="5430838"/>
          <p14:tracePt t="73190" x="7280275" y="5443538"/>
          <p14:tracePt t="73197" x="7254875" y="5443538"/>
          <p14:tracePt t="73222" x="7205663" y="5443538"/>
          <p14:tracePt t="73230" x="7167563" y="5443538"/>
          <p14:tracePt t="73238" x="7129463" y="5443538"/>
          <p14:tracePt t="73246" x="7118350" y="5443538"/>
          <p14:tracePt t="73254" x="7067550" y="5443538"/>
          <p14:tracePt t="73263" x="7029450" y="5443538"/>
          <p14:tracePt t="73270" x="6992938" y="5443538"/>
          <p14:tracePt t="73279" x="6967538" y="5443538"/>
          <p14:tracePt t="73286" x="6954838" y="5443538"/>
          <p14:tracePt t="73295" x="6929438" y="5456238"/>
          <p14:tracePt t="73302" x="6892925" y="5456238"/>
          <p14:tracePt t="73311" x="6880225" y="5456238"/>
          <p14:tracePt t="73318" x="6867525" y="5456238"/>
          <p14:tracePt t="73328" x="6816725" y="5456238"/>
          <p14:tracePt t="73342" x="6805613" y="5456238"/>
          <p14:tracePt t="73350" x="6792913" y="5456238"/>
          <p14:tracePt t="73358" x="6780213" y="5468938"/>
          <p14:tracePt t="73630" x="6767513" y="5468938"/>
          <p14:tracePt t="73999" x="6754813" y="5468938"/>
          <p14:tracePt t="74582" x="6729413" y="5468938"/>
          <p14:tracePt t="75254" x="6742113" y="5481638"/>
          <p14:tracePt t="75263" x="6792913" y="5481638"/>
          <p14:tracePt t="75280" x="6805613" y="5481638"/>
          <p14:tracePt t="75295" x="6816725" y="5481638"/>
          <p14:tracePt t="75302" x="6829425" y="5481638"/>
          <p14:tracePt t="75422" x="6854825" y="5481638"/>
          <p14:tracePt t="75430" x="6916738" y="5468938"/>
          <p14:tracePt t="75438" x="6980238" y="5456238"/>
          <p14:tracePt t="75454" x="7016750" y="5456238"/>
          <p14:tracePt t="75479" x="7042150" y="5456238"/>
          <p14:tracePt t="75487" x="7042150" y="5443538"/>
          <p14:tracePt t="75558" x="7042150" y="5430838"/>
          <p14:tracePt t="75566" x="7067550" y="5430838"/>
          <p14:tracePt t="75574" x="7118350" y="5430838"/>
          <p14:tracePt t="75582" x="7192963" y="5430838"/>
          <p14:tracePt t="75591" x="7280275" y="5407025"/>
          <p14:tracePt t="75598" x="7318375" y="5407025"/>
          <p14:tracePt t="75606" x="7367588" y="5394325"/>
          <p14:tracePt t="75614" x="7380288" y="5381625"/>
          <p14:tracePt t="75623" x="7418388" y="5381625"/>
          <p14:tracePt t="75647" x="7442200" y="5368925"/>
          <p14:tracePt t="75974" x="7442200" y="5356225"/>
          <p14:tracePt t="75982" x="7480300" y="5318125"/>
          <p14:tracePt t="75991" x="7542213" y="5268913"/>
          <p14:tracePt t="75998" x="7567613" y="5243513"/>
          <p14:tracePt t="76006" x="7567613" y="5218113"/>
          <p14:tracePt t="76014" x="7593013" y="5194300"/>
          <p14:tracePt t="76022" x="7605713" y="5168900"/>
          <p14:tracePt t="76030" x="7631113" y="5105400"/>
          <p14:tracePt t="76038" x="7654925" y="5068888"/>
          <p14:tracePt t="76046" x="7654925" y="5056188"/>
          <p14:tracePt t="76053" x="7654925" y="5030788"/>
          <p14:tracePt t="76062" x="7654925" y="5005388"/>
          <p14:tracePt t="76071" x="7654925" y="4992688"/>
          <p14:tracePt t="76078" x="7654925" y="4968875"/>
          <p14:tracePt t="76086" x="7654925" y="4956175"/>
          <p14:tracePt t="76118" x="7654925" y="4943475"/>
          <p14:tracePt t="76158" x="7618413" y="4930775"/>
          <p14:tracePt t="76166" x="7618413" y="4905375"/>
          <p14:tracePt t="76174" x="7618413" y="4879975"/>
          <p14:tracePt t="76182" x="7618413" y="4830763"/>
          <p14:tracePt t="76191" x="7618413" y="4818063"/>
          <p14:tracePt t="76198" x="7618413" y="4805363"/>
          <p14:tracePt t="76206" x="7605713" y="4805363"/>
          <p14:tracePt t="76214" x="7605713" y="4792663"/>
          <p14:tracePt t="76238" x="7593013" y="4792663"/>
          <p14:tracePt t="76264" x="7580313" y="4779963"/>
          <p14:tracePt t="76446" x="7580313" y="4768850"/>
          <p14:tracePt t="76670" x="7554913" y="4768850"/>
          <p14:tracePt t="76942" x="7542213" y="4768850"/>
          <p14:tracePt t="77246" x="7531100" y="4768850"/>
          <p14:tracePt t="77422" x="7518400" y="4768850"/>
          <p14:tracePt t="77934" x="7505700" y="4768850"/>
          <p14:tracePt t="77942" x="7493000" y="4768850"/>
          <p14:tracePt t="78350" x="7480300" y="4768850"/>
          <p14:tracePt t="78446" x="7454900" y="4768850"/>
          <p14:tracePt t="78790" x="7442200" y="4768850"/>
          <p14:tracePt t="79158" x="7454900" y="4756150"/>
          <p14:tracePt t="79166" x="7567613" y="4692650"/>
          <p14:tracePt t="79173" x="7693025" y="4630738"/>
          <p14:tracePt t="79181" x="7805738" y="4592638"/>
          <p14:tracePt t="79190" x="7943850" y="4530725"/>
          <p14:tracePt t="79198" x="8131175" y="4454525"/>
          <p14:tracePt t="79205" x="8243888" y="4405313"/>
          <p14:tracePt t="79215" x="8493125" y="4318000"/>
          <p14:tracePt t="79222" x="8618538" y="4279900"/>
          <p14:tracePt t="79231" x="8769350" y="4254500"/>
          <p14:tracePt t="79237" x="8843963" y="4217988"/>
          <p14:tracePt t="79246" x="8931275" y="4179888"/>
          <p14:tracePt t="79254" x="9005888" y="4154488"/>
          <p14:tracePt t="79263" x="9031288" y="4141788"/>
          <p14:tracePt t="79270" x="9082088" y="4117975"/>
          <p14:tracePt t="79279" x="9105900" y="4092575"/>
          <p14:tracePt t="79286" x="9131300" y="4092575"/>
          <p14:tracePt t="79646" x="9043988" y="4141788"/>
          <p14:tracePt t="79654" x="9018588" y="4154488"/>
          <p14:tracePt t="79664" x="8993188" y="4167188"/>
          <p14:tracePt t="79670" x="8982075" y="4167188"/>
          <p14:tracePt t="79766" x="8969375" y="4179888"/>
          <p14:tracePt t="79774" x="8905875" y="4205288"/>
          <p14:tracePt t="79782" x="8856663" y="4230688"/>
          <p14:tracePt t="79790" x="8818563" y="4241800"/>
          <p14:tracePt t="79799" x="8769350" y="4267200"/>
          <p14:tracePt t="79805" x="8731250" y="4279900"/>
          <p14:tracePt t="79815" x="8680450" y="4292600"/>
          <p14:tracePt t="79821" x="8569325" y="4318000"/>
          <p14:tracePt t="79830" x="8531225" y="4330700"/>
          <p14:tracePt t="79838" x="8443913" y="4354513"/>
          <p14:tracePt t="79849" x="8343900" y="4405313"/>
          <p14:tracePt t="79854" x="8231188" y="4443413"/>
          <p14:tracePt t="79863" x="8205788" y="4454525"/>
          <p14:tracePt t="79870" x="8143875" y="4467225"/>
          <p14:tracePt t="79881" x="8131175" y="4479925"/>
          <p14:tracePt t="79886" x="8105775" y="4479925"/>
          <p14:tracePt t="79926" x="8093075" y="4479925"/>
          <p14:tracePt t="79934" x="8054975" y="4505325"/>
          <p14:tracePt t="79942" x="7967663" y="4530725"/>
          <p14:tracePt t="79950" x="7954963" y="4554538"/>
          <p14:tracePt t="79958" x="7931150" y="4554538"/>
          <p14:tracePt t="79966" x="7880350" y="4567238"/>
          <p14:tracePt t="79974" x="7854950" y="4592638"/>
          <p14:tracePt t="79982" x="7831138" y="4592638"/>
          <p14:tracePt t="80199" x="7818438" y="4592638"/>
          <p14:tracePt t="80391" x="7880350" y="4579938"/>
          <p14:tracePt t="80399" x="8018463" y="4543425"/>
          <p14:tracePt t="80406" x="8243888" y="4479925"/>
          <p14:tracePt t="80415" x="8380413" y="4430713"/>
          <p14:tracePt t="80422" x="8531225" y="4379913"/>
          <p14:tracePt t="80430" x="8680450" y="4305300"/>
          <p14:tracePt t="80439" x="8805863" y="4267200"/>
          <p14:tracePt t="80447" x="8956675" y="4217988"/>
          <p14:tracePt t="80454" x="9069388" y="4179888"/>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792162"/>
          </a:xfrm>
        </p:spPr>
        <p:txBody>
          <a:bodyPr/>
          <a:lstStyle/>
          <a:p>
            <a:r>
              <a:rPr lang="en-US" dirty="0"/>
              <a:t>Prim’s Algorithm, </a:t>
            </a:r>
            <a:r>
              <a:rPr lang="en-US" dirty="0" err="1"/>
              <a:t>Pseudocode</a:t>
            </a:r>
            <a:endParaRPr lang="en-US" dirty="0"/>
          </a:p>
        </p:txBody>
      </p:sp>
      <p:sp>
        <p:nvSpPr>
          <p:cNvPr id="3" name="Content Placeholder 2"/>
          <p:cNvSpPr>
            <a:spLocks noGrp="1"/>
          </p:cNvSpPr>
          <p:nvPr>
            <p:ph idx="1"/>
          </p:nvPr>
        </p:nvSpPr>
        <p:spPr>
          <a:xfrm>
            <a:off x="457200" y="792162"/>
            <a:ext cx="8229600" cy="5913438"/>
          </a:xfrm>
        </p:spPr>
        <p:txBody>
          <a:bodyPr>
            <a:normAutofit lnSpcReduction="10000"/>
          </a:bodyPr>
          <a:lstStyle/>
          <a:p>
            <a:pPr marL="0" indent="0">
              <a:buNone/>
            </a:pPr>
            <a:r>
              <a:rPr lang="en-US" sz="2400" dirty="0">
                <a:latin typeface="Courier New" panose="02070309020205020404" pitchFamily="49" charset="0"/>
                <a:cs typeface="Courier New" panose="02070309020205020404" pitchFamily="49" charset="0"/>
              </a:rPr>
              <a:t>MST-Prim(</a:t>
            </a:r>
            <a:r>
              <a:rPr lang="en-US" sz="2400" dirty="0" err="1">
                <a:latin typeface="Courier New" panose="02070309020205020404" pitchFamily="49" charset="0"/>
                <a:cs typeface="Courier New" panose="02070309020205020404" pitchFamily="49" charset="0"/>
              </a:rPr>
              <a:t>G,w,r</a:t>
            </a:r>
            <a:r>
              <a:rPr lang="en-US" sz="2400" dirty="0">
                <a:latin typeface="Courier New" panose="02070309020205020404" pitchFamily="49" charset="0"/>
                <a:cs typeface="Courier New" panose="02070309020205020404" pitchFamily="49" charset="0"/>
              </a:rPr>
              <a:t>)</a:t>
            </a:r>
          </a:p>
          <a:p>
            <a:pPr marL="0" indent="0">
              <a:buNone/>
            </a:pPr>
            <a:r>
              <a:rPr lang="en-US" sz="2400" dirty="0">
                <a:latin typeface="Courier New" panose="02070309020205020404" pitchFamily="49" charset="0"/>
                <a:cs typeface="Courier New" panose="02070309020205020404" pitchFamily="49" charset="0"/>
              </a:rPr>
              <a:t>  for each u </a:t>
            </a:r>
            <a:r>
              <a:rPr lang="en-US" sz="2400" dirty="0">
                <a:latin typeface="Courier New" panose="02070309020205020404" pitchFamily="49" charset="0"/>
                <a:cs typeface="Courier New" panose="02070309020205020404" pitchFamily="49" charset="0"/>
                <a:sym typeface="Symbol"/>
              </a:rPr>
              <a:t> G.V  </a:t>
            </a:r>
            <a:r>
              <a:rPr lang="en-US" sz="2400" i="1" dirty="0">
                <a:solidFill>
                  <a:srgbClr val="FF0000"/>
                </a:solidFill>
                <a:latin typeface="Times New Roman" panose="02020603050405020304" pitchFamily="18" charset="0"/>
                <a:cs typeface="Times New Roman" panose="02020603050405020304" pitchFamily="18" charset="0"/>
                <a:sym typeface="Symbol"/>
              </a:rPr>
              <a:t>// </a:t>
            </a:r>
            <a:r>
              <a:rPr lang="en-US" sz="2400" i="1" dirty="0" err="1">
                <a:solidFill>
                  <a:srgbClr val="FF0000"/>
                </a:solidFill>
                <a:latin typeface="Times New Roman" panose="02020603050405020304" pitchFamily="18" charset="0"/>
                <a:cs typeface="Times New Roman" panose="02020603050405020304" pitchFamily="18" charset="0"/>
                <a:sym typeface="Symbol"/>
              </a:rPr>
              <a:t>init</a:t>
            </a:r>
            <a:r>
              <a:rPr lang="en-US" sz="2400" i="1" dirty="0">
                <a:solidFill>
                  <a:srgbClr val="FF0000"/>
                </a:solidFill>
                <a:latin typeface="Times New Roman" panose="02020603050405020304" pitchFamily="18" charset="0"/>
                <a:cs typeface="Times New Roman" panose="02020603050405020304" pitchFamily="18" charset="0"/>
                <a:sym typeface="Symbol"/>
              </a:rPr>
              <a:t> O(V)</a:t>
            </a:r>
            <a:endParaRPr lang="en-US" sz="2400" dirty="0">
              <a:latin typeface="Courier New" panose="02070309020205020404" pitchFamily="49" charset="0"/>
              <a:cs typeface="Courier New" panose="02070309020205020404" pitchFamily="49" charset="0"/>
              <a:sym typeface="Symbol"/>
            </a:endParaRPr>
          </a:p>
          <a:p>
            <a:pPr marL="0" indent="0">
              <a:buNone/>
            </a:pPr>
            <a:r>
              <a:rPr lang="en-US" sz="2400" dirty="0">
                <a:latin typeface="Courier New" panose="02070309020205020404" pitchFamily="49" charset="0"/>
                <a:cs typeface="Courier New" panose="02070309020205020404" pitchFamily="49" charset="0"/>
                <a:sym typeface="Symbol"/>
              </a:rPr>
              <a:t>    </a:t>
            </a:r>
            <a:r>
              <a:rPr lang="en-US" sz="2400" dirty="0" err="1">
                <a:latin typeface="Courier New" panose="02070309020205020404" pitchFamily="49" charset="0"/>
                <a:cs typeface="Courier New" panose="02070309020205020404" pitchFamily="49" charset="0"/>
                <a:sym typeface="Symbol"/>
              </a:rPr>
              <a:t>u.key</a:t>
            </a:r>
            <a:r>
              <a:rPr lang="en-US" sz="2400" dirty="0">
                <a:latin typeface="Courier New" panose="02070309020205020404" pitchFamily="49" charset="0"/>
                <a:cs typeface="Courier New" panose="02070309020205020404" pitchFamily="49" charset="0"/>
                <a:sym typeface="Symbol"/>
              </a:rPr>
              <a:t> = </a:t>
            </a:r>
          </a:p>
          <a:p>
            <a:pPr marL="0" indent="0">
              <a:buNone/>
            </a:pPr>
            <a:r>
              <a:rPr lang="en-US" sz="2400" dirty="0">
                <a:latin typeface="Courier New" panose="02070309020205020404" pitchFamily="49" charset="0"/>
                <a:cs typeface="Courier New" panose="02070309020205020404" pitchFamily="49" charset="0"/>
                <a:sym typeface="Symbol"/>
              </a:rPr>
              <a:t>    u. = NIL</a:t>
            </a:r>
          </a:p>
          <a:p>
            <a:pPr marL="0" indent="0">
              <a:buNone/>
            </a:pPr>
            <a:r>
              <a:rPr lang="en-US" sz="2400" dirty="0">
                <a:latin typeface="Courier New" panose="02070309020205020404" pitchFamily="49" charset="0"/>
                <a:cs typeface="Courier New" panose="02070309020205020404" pitchFamily="49" charset="0"/>
                <a:sym typeface="Symbol"/>
              </a:rPr>
              <a:t>  </a:t>
            </a:r>
            <a:r>
              <a:rPr lang="en-US" sz="2400" dirty="0" err="1">
                <a:latin typeface="Courier New" panose="02070309020205020404" pitchFamily="49" charset="0"/>
                <a:cs typeface="Courier New" panose="02070309020205020404" pitchFamily="49" charset="0"/>
                <a:sym typeface="Symbol"/>
              </a:rPr>
              <a:t>r.key</a:t>
            </a:r>
            <a:r>
              <a:rPr lang="en-US" sz="2400" dirty="0">
                <a:latin typeface="Courier New" panose="02070309020205020404" pitchFamily="49" charset="0"/>
                <a:cs typeface="Courier New" panose="02070309020205020404" pitchFamily="49" charset="0"/>
                <a:sym typeface="Symbol"/>
              </a:rPr>
              <a:t> = 0</a:t>
            </a:r>
          </a:p>
          <a:p>
            <a:pPr marL="0" indent="0">
              <a:buNone/>
            </a:pPr>
            <a:r>
              <a:rPr lang="en-US" sz="2400" dirty="0">
                <a:latin typeface="Courier New" panose="02070309020205020404" pitchFamily="49" charset="0"/>
                <a:cs typeface="Courier New" panose="02070309020205020404" pitchFamily="49" charset="0"/>
                <a:sym typeface="Symbol"/>
              </a:rPr>
              <a:t>  Q = G.V  </a:t>
            </a:r>
            <a:r>
              <a:rPr lang="en-US" sz="2400" i="1" dirty="0">
                <a:solidFill>
                  <a:srgbClr val="FF0000"/>
                </a:solidFill>
                <a:latin typeface="Times New Roman" panose="02020603050405020304" pitchFamily="18" charset="0"/>
                <a:cs typeface="Times New Roman" panose="02020603050405020304" pitchFamily="18" charset="0"/>
                <a:sym typeface="Symbol"/>
              </a:rPr>
              <a:t>// O(V) (build heap)</a:t>
            </a:r>
            <a:endParaRPr lang="en-US" sz="2400" dirty="0">
              <a:latin typeface="Courier New" panose="02070309020205020404" pitchFamily="49" charset="0"/>
              <a:cs typeface="Courier New" panose="02070309020205020404" pitchFamily="49" charset="0"/>
              <a:sym typeface="Symbol"/>
            </a:endParaRPr>
          </a:p>
          <a:p>
            <a:pPr marL="0" indent="0">
              <a:buNone/>
            </a:pPr>
            <a:r>
              <a:rPr lang="en-US" sz="2400" dirty="0">
                <a:latin typeface="Courier New" panose="02070309020205020404" pitchFamily="49" charset="0"/>
                <a:cs typeface="Courier New" panose="02070309020205020404" pitchFamily="49" charset="0"/>
                <a:sym typeface="Symbol"/>
              </a:rPr>
              <a:t>  while Q     </a:t>
            </a:r>
            <a:r>
              <a:rPr lang="en-US" sz="2400" i="1" dirty="0">
                <a:solidFill>
                  <a:srgbClr val="FF0000"/>
                </a:solidFill>
                <a:latin typeface="Times New Roman" panose="02020603050405020304" pitchFamily="18" charset="0"/>
                <a:cs typeface="Times New Roman" panose="02020603050405020304" pitchFamily="18" charset="0"/>
                <a:sym typeface="Symbol"/>
              </a:rPr>
              <a:t>// O(V) times through the loop</a:t>
            </a:r>
            <a:endParaRPr lang="en-US" sz="2400" dirty="0">
              <a:latin typeface="Courier New" panose="02070309020205020404" pitchFamily="49" charset="0"/>
              <a:cs typeface="Courier New" panose="02070309020205020404" pitchFamily="49" charset="0"/>
              <a:sym typeface="Symbol"/>
            </a:endParaRPr>
          </a:p>
          <a:p>
            <a:pPr marL="0" indent="0">
              <a:buNone/>
            </a:pPr>
            <a:r>
              <a:rPr lang="en-US" sz="2400" dirty="0">
                <a:latin typeface="Courier New" panose="02070309020205020404" pitchFamily="49" charset="0"/>
                <a:cs typeface="Courier New" panose="02070309020205020404" pitchFamily="49" charset="0"/>
                <a:sym typeface="Symbol"/>
              </a:rPr>
              <a:t>    u = Extract-Min(Q) </a:t>
            </a:r>
            <a:r>
              <a:rPr lang="en-US" sz="2400" dirty="0">
                <a:solidFill>
                  <a:srgbClr val="FF0000"/>
                </a:solidFill>
                <a:latin typeface="Times New Roman" panose="02020603050405020304" pitchFamily="18" charset="0"/>
                <a:cs typeface="Times New Roman" panose="02020603050405020304" pitchFamily="18" charset="0"/>
                <a:sym typeface="Symbol"/>
              </a:rPr>
              <a:t>// </a:t>
            </a:r>
            <a:r>
              <a:rPr lang="en-US" sz="2400" i="1" dirty="0">
                <a:solidFill>
                  <a:srgbClr val="FF0000"/>
                </a:solidFill>
                <a:latin typeface="Times New Roman" panose="02020603050405020304" pitchFamily="18" charset="0"/>
                <a:cs typeface="Times New Roman" panose="02020603050405020304" pitchFamily="18" charset="0"/>
                <a:sym typeface="Symbol"/>
              </a:rPr>
              <a:t>O(</a:t>
            </a:r>
            <a:r>
              <a:rPr lang="en-US" sz="2400" i="1" dirty="0" err="1">
                <a:solidFill>
                  <a:srgbClr val="FF0000"/>
                </a:solidFill>
                <a:latin typeface="Times New Roman" panose="02020603050405020304" pitchFamily="18" charset="0"/>
                <a:cs typeface="Times New Roman" panose="02020603050405020304" pitchFamily="18" charset="0"/>
                <a:sym typeface="Symbol"/>
              </a:rPr>
              <a:t>lg</a:t>
            </a:r>
            <a:r>
              <a:rPr lang="en-US" sz="2400" i="1" dirty="0">
                <a:solidFill>
                  <a:srgbClr val="FF0000"/>
                </a:solidFill>
                <a:latin typeface="Times New Roman" panose="02020603050405020304" pitchFamily="18" charset="0"/>
                <a:cs typeface="Times New Roman" panose="02020603050405020304" pitchFamily="18" charset="0"/>
                <a:sym typeface="Symbol"/>
              </a:rPr>
              <a:t> V) each time</a:t>
            </a:r>
          </a:p>
          <a:p>
            <a:pPr marL="0" indent="0">
              <a:buNone/>
            </a:pPr>
            <a:r>
              <a:rPr lang="en-US" sz="2400" dirty="0">
                <a:latin typeface="Courier New" panose="02070309020205020404" pitchFamily="49" charset="0"/>
                <a:cs typeface="Courier New" panose="02070309020205020404" pitchFamily="49" charset="0"/>
                <a:sym typeface="Symbol"/>
              </a:rPr>
              <a:t>    for each v  </a:t>
            </a:r>
            <a:r>
              <a:rPr lang="en-US" sz="2400" dirty="0" err="1">
                <a:latin typeface="Courier New" panose="02070309020205020404" pitchFamily="49" charset="0"/>
                <a:cs typeface="Courier New" panose="02070309020205020404" pitchFamily="49" charset="0"/>
                <a:sym typeface="Symbol"/>
              </a:rPr>
              <a:t>G.Adj</a:t>
            </a:r>
            <a:r>
              <a:rPr lang="en-US" sz="2400" dirty="0">
                <a:latin typeface="Courier New" panose="02070309020205020404" pitchFamily="49" charset="0"/>
                <a:cs typeface="Courier New" panose="02070309020205020404" pitchFamily="49" charset="0"/>
                <a:sym typeface="Symbol"/>
              </a:rPr>
              <a:t>[u] </a:t>
            </a:r>
            <a:r>
              <a:rPr lang="en-US" sz="2400" i="1" dirty="0">
                <a:solidFill>
                  <a:srgbClr val="FF0000"/>
                </a:solidFill>
                <a:latin typeface="Times New Roman" panose="02020603050405020304" pitchFamily="18" charset="0"/>
                <a:cs typeface="Times New Roman" panose="02020603050405020304" pitchFamily="18" charset="0"/>
                <a:sym typeface="Symbol"/>
              </a:rPr>
              <a:t>// O(E) times, amortized</a:t>
            </a:r>
            <a:r>
              <a:rPr lang="en-US" sz="2400" i="1" dirty="0">
                <a:solidFill>
                  <a:srgbClr val="7030A0"/>
                </a:solidFill>
                <a:latin typeface="Times New Roman" panose="02020603050405020304" pitchFamily="18" charset="0"/>
                <a:cs typeface="Times New Roman" panose="02020603050405020304" pitchFamily="18" charset="0"/>
                <a:sym typeface="Symbol"/>
              </a:rPr>
              <a:t>*</a:t>
            </a:r>
            <a:br>
              <a:rPr lang="en-US" sz="2400" dirty="0">
                <a:latin typeface="Courier New" panose="02070309020205020404" pitchFamily="49" charset="0"/>
                <a:cs typeface="Courier New" panose="02070309020205020404" pitchFamily="49" charset="0"/>
                <a:sym typeface="Symbol"/>
              </a:rPr>
            </a:br>
            <a:r>
              <a:rPr lang="en-US" sz="2400" dirty="0">
                <a:latin typeface="Courier New" panose="02070309020205020404" pitchFamily="49" charset="0"/>
                <a:cs typeface="Courier New" panose="02070309020205020404" pitchFamily="49" charset="0"/>
                <a:sym typeface="Symbol"/>
              </a:rPr>
              <a:t>      if v  Q and w(</a:t>
            </a:r>
            <a:r>
              <a:rPr lang="en-US" sz="2400" dirty="0" err="1">
                <a:latin typeface="Courier New" panose="02070309020205020404" pitchFamily="49" charset="0"/>
                <a:cs typeface="Courier New" panose="02070309020205020404" pitchFamily="49" charset="0"/>
                <a:sym typeface="Symbol"/>
              </a:rPr>
              <a:t>u,v</a:t>
            </a:r>
            <a:r>
              <a:rPr lang="en-US" sz="2400" dirty="0">
                <a:latin typeface="Courier New" panose="02070309020205020404" pitchFamily="49" charset="0"/>
                <a:cs typeface="Courier New" panose="02070309020205020404" pitchFamily="49" charset="0"/>
                <a:sym typeface="Symbol"/>
              </a:rPr>
              <a:t>) &lt; </a:t>
            </a:r>
            <a:r>
              <a:rPr lang="en-US" sz="2400" dirty="0" err="1">
                <a:latin typeface="Courier New" panose="02070309020205020404" pitchFamily="49" charset="0"/>
                <a:cs typeface="Courier New" panose="02070309020205020404" pitchFamily="49" charset="0"/>
                <a:sym typeface="Symbol"/>
              </a:rPr>
              <a:t>v.key</a:t>
            </a:r>
            <a:endParaRPr lang="en-US" sz="2400" dirty="0">
              <a:latin typeface="Courier New" panose="02070309020205020404" pitchFamily="49" charset="0"/>
              <a:cs typeface="Courier New" panose="02070309020205020404" pitchFamily="49" charset="0"/>
              <a:sym typeface="Symbol"/>
            </a:endParaRPr>
          </a:p>
          <a:p>
            <a:pPr marL="0" indent="0">
              <a:buNone/>
            </a:pPr>
            <a:r>
              <a:rPr lang="en-US" sz="2400" dirty="0">
                <a:latin typeface="Courier New" panose="02070309020205020404" pitchFamily="49" charset="0"/>
                <a:cs typeface="Courier New" panose="02070309020205020404" pitchFamily="49" charset="0"/>
                <a:sym typeface="Symbol"/>
              </a:rPr>
              <a:t>        v. = u   </a:t>
            </a:r>
            <a:r>
              <a:rPr lang="en-US" sz="2400" i="1" dirty="0">
                <a:solidFill>
                  <a:srgbClr val="FF0000"/>
                </a:solidFill>
                <a:latin typeface="Times New Roman" panose="02020603050405020304" pitchFamily="18" charset="0"/>
                <a:cs typeface="Times New Roman" panose="02020603050405020304" pitchFamily="18" charset="0"/>
                <a:sym typeface="Symbol"/>
              </a:rPr>
              <a:t>// O(lg V) in a heap</a:t>
            </a:r>
            <a:endParaRPr lang="en-US" sz="2400" dirty="0">
              <a:latin typeface="Courier New" panose="02070309020205020404" pitchFamily="49" charset="0"/>
              <a:cs typeface="Courier New" panose="02070309020205020404" pitchFamily="49" charset="0"/>
              <a:sym typeface="Symbol"/>
            </a:endParaRPr>
          </a:p>
          <a:p>
            <a:pPr marL="0" indent="0">
              <a:buNone/>
            </a:pPr>
            <a:r>
              <a:rPr lang="en-US" sz="2400" dirty="0">
                <a:latin typeface="Courier New" panose="02070309020205020404" pitchFamily="49" charset="0"/>
                <a:cs typeface="Courier New" panose="02070309020205020404" pitchFamily="49" charset="0"/>
                <a:sym typeface="Symbol"/>
              </a:rPr>
              <a:t>        </a:t>
            </a:r>
            <a:r>
              <a:rPr lang="en-US" sz="2400" dirty="0" err="1">
                <a:latin typeface="Courier New" panose="02070309020205020404" pitchFamily="49" charset="0"/>
                <a:cs typeface="Courier New" panose="02070309020205020404" pitchFamily="49" charset="0"/>
                <a:sym typeface="Symbol"/>
              </a:rPr>
              <a:t>v.key</a:t>
            </a:r>
            <a:r>
              <a:rPr lang="en-US" sz="2400" dirty="0">
                <a:latin typeface="Courier New" panose="02070309020205020404" pitchFamily="49" charset="0"/>
                <a:cs typeface="Courier New" panose="02070309020205020404" pitchFamily="49" charset="0"/>
                <a:sym typeface="Symbol"/>
              </a:rPr>
              <a:t> = w(</a:t>
            </a:r>
            <a:r>
              <a:rPr lang="en-US" sz="2400" dirty="0" err="1">
                <a:latin typeface="Courier New" panose="02070309020205020404" pitchFamily="49" charset="0"/>
                <a:cs typeface="Courier New" panose="02070309020205020404" pitchFamily="49" charset="0"/>
                <a:sym typeface="Symbol"/>
              </a:rPr>
              <a:t>u,v</a:t>
            </a:r>
            <a:r>
              <a:rPr lang="en-US" sz="2400" dirty="0">
                <a:latin typeface="Courier New" panose="02070309020205020404" pitchFamily="49" charset="0"/>
                <a:cs typeface="Courier New" panose="02070309020205020404" pitchFamily="49" charset="0"/>
                <a:sym typeface="Symbol"/>
              </a:rPr>
              <a:t>) </a:t>
            </a:r>
            <a:r>
              <a:rPr lang="en-US" sz="2400" i="1" dirty="0">
                <a:solidFill>
                  <a:srgbClr val="FF0000"/>
                </a:solidFill>
                <a:latin typeface="Times New Roman" panose="02020603050405020304" pitchFamily="18" charset="0"/>
                <a:cs typeface="Times New Roman" panose="02020603050405020304" pitchFamily="18" charset="0"/>
                <a:sym typeface="Symbol"/>
              </a:rPr>
              <a:t>// O(1)</a:t>
            </a:r>
          </a:p>
          <a:p>
            <a:pPr marL="0" indent="0">
              <a:buNone/>
            </a:pPr>
            <a:r>
              <a:rPr lang="en-US" sz="2400" i="1" dirty="0">
                <a:solidFill>
                  <a:srgbClr val="FF0000"/>
                </a:solidFill>
                <a:latin typeface="Times New Roman" panose="02020603050405020304" pitchFamily="18" charset="0"/>
                <a:cs typeface="Times New Roman" panose="02020603050405020304" pitchFamily="18" charset="0"/>
                <a:sym typeface="Symbol"/>
              </a:rPr>
              <a:t>O(V lg V) + O(E lg V) = O(E lg V)</a:t>
            </a:r>
            <a:endParaRPr lang="en-US" sz="2400" dirty="0">
              <a:latin typeface="Courier New" panose="02070309020205020404" pitchFamily="49" charset="0"/>
              <a:cs typeface="Courier New" panose="02070309020205020404" pitchFamily="49" charset="0"/>
              <a:sym typeface="Symbol"/>
            </a:endParaRPr>
          </a:p>
          <a:p>
            <a:pPr marL="0" indent="0">
              <a:buNone/>
            </a:pPr>
            <a:r>
              <a:rPr lang="en-US" sz="2400" i="1" dirty="0">
                <a:solidFill>
                  <a:srgbClr val="7030A0"/>
                </a:solidFill>
                <a:latin typeface="Times New Roman" panose="02020603050405020304" pitchFamily="18" charset="0"/>
                <a:cs typeface="Times New Roman" panose="02020603050405020304" pitchFamily="18" charset="0"/>
                <a:sym typeface="Symbol"/>
              </a:rPr>
              <a:t>* - Not O(E) times per while loop, but O(E) times in total, because every edge is incident on two vertices.</a:t>
            </a:r>
          </a:p>
          <a:p>
            <a:pPr marL="0" indent="0">
              <a:buNone/>
            </a:pPr>
            <a:endParaRPr lang="en-US" dirty="0">
              <a:latin typeface="Courier New" panose="02070309020205020404" pitchFamily="49" charset="0"/>
              <a:cs typeface="Courier New" panose="02070309020205020404" pitchFamily="49" charset="0"/>
            </a:endParaRPr>
          </a:p>
          <a:p>
            <a:pPr marL="0" indent="0">
              <a:buNone/>
            </a:pPr>
            <a:endParaRPr lang="en-US" dirty="0">
              <a:latin typeface="Courier New" panose="02070309020205020404" pitchFamily="49" charset="0"/>
              <a:cs typeface="Courier New" panose="02070309020205020404" pitchFamily="49" charset="0"/>
            </a:endParaRPr>
          </a:p>
        </p:txBody>
      </p:sp>
      <p:pic>
        <p:nvPicPr>
          <p:cNvPr id="7" name="Audio 6">
            <a:hlinkClick r:id="" action="ppaction://media"/>
            <a:extLst>
              <a:ext uri="{FF2B5EF4-FFF2-40B4-BE49-F238E27FC236}">
                <a16:creationId xmlns:a16="http://schemas.microsoft.com/office/drawing/2014/main" id="{21B6309F-A593-487E-A6FC-72D9846A9F8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944003854"/>
      </p:ext>
    </p:extLst>
  </p:cSld>
  <p:clrMapOvr>
    <a:masterClrMapping/>
  </p:clrMapOvr>
  <mc:AlternateContent xmlns:mc="http://schemas.openxmlformats.org/markup-compatibility/2006" xmlns:p14="http://schemas.microsoft.com/office/powerpoint/2010/main">
    <mc:Choice Requires="p14">
      <p:transition spd="slow" p14:dur="2000" advTm="208679"/>
    </mc:Choice>
    <mc:Fallback xmlns="">
      <p:transition spd="slow" advTm="208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8877" x="6280150" y="4217988"/>
          <p14:tracePt t="8902" x="6242050" y="4217988"/>
          <p14:tracePt t="9175" x="6229350" y="4192588"/>
          <p14:tracePt t="9181" x="6191250" y="4105275"/>
          <p14:tracePt t="9185" x="6180138" y="4079875"/>
          <p14:tracePt t="9190" x="6129338" y="4005263"/>
          <p14:tracePt t="9192" x="6103938" y="3979863"/>
          <p14:tracePt t="9198" x="6078538" y="3979863"/>
          <p14:tracePt t="9199" x="6042025" y="3892550"/>
          <p14:tracePt t="9200" x="6003925" y="3867150"/>
          <p14:tracePt t="9209" x="5978525" y="3779838"/>
          <p14:tracePt t="9210" x="5967413" y="3754438"/>
          <p14:tracePt t="9218" x="5942013" y="3667125"/>
          <p14:tracePt t="9220" x="5929313" y="3641725"/>
          <p14:tracePt t="9228" x="5891213" y="3590925"/>
          <p14:tracePt t="9229" x="5878513" y="3554413"/>
          <p14:tracePt t="9239" x="5867400" y="3516313"/>
          <p14:tracePt t="9240" x="5854700" y="3503613"/>
          <p14:tracePt t="9248" x="5854700" y="3454400"/>
          <p14:tracePt t="9249" x="5842000" y="3429000"/>
          <p14:tracePt t="9256" x="5829300" y="3378200"/>
          <p14:tracePt t="9261" x="5829300" y="3354388"/>
          <p14:tracePt t="9265" x="5816600" y="3303588"/>
          <p14:tracePt t="9270" x="5816600" y="3267075"/>
          <p14:tracePt t="9275" x="5803900" y="3203575"/>
          <p14:tracePt t="9277" x="5791200" y="3154363"/>
          <p14:tracePt t="9285" x="5767388" y="3028950"/>
          <p14:tracePt t="9287" x="5754688" y="2978150"/>
          <p14:tracePt t="9294" x="5741988" y="2852738"/>
          <p14:tracePt t="9295" x="5729288" y="2790825"/>
          <p14:tracePt t="9304" x="5703888" y="2665413"/>
          <p14:tracePt t="9305" x="5678488" y="2603500"/>
          <p14:tracePt t="9313" x="5654675" y="2478088"/>
          <p14:tracePt t="9315" x="5654675" y="2427288"/>
          <p14:tracePt t="9323" x="5616575" y="2290763"/>
          <p14:tracePt t="9325" x="5616575" y="2252663"/>
          <p14:tracePt t="9333" x="5603875" y="2127250"/>
          <p14:tracePt t="9335" x="5603875" y="2089150"/>
          <p14:tracePt t="9342" x="5591175" y="2014538"/>
          <p14:tracePt t="9345" x="5591175" y="1989138"/>
          <p14:tracePt t="9495" x="5578475" y="1989138"/>
          <p14:tracePt t="9535" x="5578475" y="1978025"/>
          <p14:tracePt t="9543" x="5565775" y="1978025"/>
          <p14:tracePt t="9560" x="5554663" y="1978025"/>
          <p14:tracePt t="9561" x="5541963" y="1939925"/>
          <p14:tracePt t="9568" x="5516563" y="1776413"/>
          <p14:tracePt t="9572" x="5503863" y="1689100"/>
          <p14:tracePt t="9578" x="5478463" y="1576388"/>
          <p14:tracePt t="9581" x="5454650" y="1501775"/>
          <p14:tracePt t="9587" x="5429250" y="1350963"/>
          <p14:tracePt t="9592" x="5403850" y="1289050"/>
          <p14:tracePt t="9597" x="5391150" y="1163638"/>
          <p14:tracePt t="9601" x="5378450" y="1089025"/>
          <p14:tracePt t="9607" x="5353050" y="976313"/>
          <p14:tracePt t="9609" x="5329238" y="938213"/>
          <p14:tracePt t="9615" x="5329238" y="901700"/>
          <p14:tracePt t="9617" x="5329238" y="863600"/>
          <p14:tracePt t="9627" x="5303838" y="838200"/>
          <p14:tracePt t="9646" x="5303838" y="825500"/>
          <p14:tracePt t="9750" x="5316538" y="825500"/>
          <p14:tracePt t="9752" x="5329238" y="825500"/>
          <p14:tracePt t="9760" x="5341938" y="825500"/>
          <p14:tracePt t="9762" x="5365750" y="825500"/>
          <p14:tracePt t="9769" x="5378450" y="838200"/>
          <p14:tracePt t="9771" x="5391150" y="838200"/>
          <p14:tracePt t="9778" x="5429250" y="838200"/>
          <p14:tracePt t="9782" x="5441950" y="838200"/>
          <p14:tracePt t="9788" x="5465763" y="838200"/>
          <p14:tracePt t="9797" x="5491163" y="838200"/>
          <p14:tracePt t="9801" x="5503863" y="838200"/>
          <p14:tracePt t="9807" x="5516563" y="838200"/>
          <p14:tracePt t="9812" x="5529263" y="838200"/>
          <p14:tracePt t="9817" x="5541963" y="838200"/>
          <p14:tracePt t="9818" x="5565775" y="838200"/>
          <p14:tracePt t="9827" x="5578475" y="838200"/>
          <p14:tracePt t="9836" x="5591175" y="838200"/>
          <p14:tracePt t="9847" x="5616575" y="838200"/>
          <p14:tracePt t="9855" x="5629275" y="838200"/>
          <p14:tracePt t="9860" x="5641975" y="838200"/>
          <p14:tracePt t="9865" x="5654675" y="838200"/>
          <p14:tracePt t="9867" x="5665788" y="838200"/>
          <p14:tracePt t="9873" x="5678488" y="838200"/>
          <p14:tracePt t="9877" x="5691188" y="838200"/>
          <p14:tracePt t="9882" x="5703888" y="838200"/>
          <p14:tracePt t="9892" x="5729288" y="850900"/>
          <p14:tracePt t="9902" x="5741988" y="850900"/>
          <p14:tracePt t="9912" x="5754688" y="850900"/>
          <p14:tracePt t="9913" x="5767388" y="850900"/>
          <p14:tracePt t="9922" x="5778500" y="850900"/>
          <p14:tracePt t="9988" x="5791200" y="850900"/>
          <p14:tracePt t="10007" x="5803900" y="850900"/>
          <p14:tracePt t="10016" x="5816600" y="850900"/>
          <p14:tracePt t="10018" x="5829300" y="850900"/>
          <p14:tracePt t="10026" x="5842000" y="850900"/>
          <p14:tracePt t="10027" x="5854700" y="850900"/>
          <p14:tracePt t="10035" x="5867400" y="850900"/>
          <p14:tracePt t="10045" x="5891213" y="850900"/>
          <p14:tracePt t="10055" x="5903913" y="850900"/>
          <p14:tracePt t="10056" x="5916613" y="850900"/>
          <p14:tracePt t="10064" x="5929313" y="850900"/>
          <p14:tracePt t="10073" x="5954713" y="850900"/>
          <p14:tracePt t="10082" x="5967413" y="850900"/>
          <p14:tracePt t="10092" x="5978525" y="850900"/>
          <p14:tracePt t="10097" x="5991225" y="850900"/>
          <p14:tracePt t="10102" x="6003925" y="850900"/>
          <p14:tracePt t="10110" x="6029325" y="850900"/>
          <p14:tracePt t="10111" x="6042025" y="850900"/>
          <p14:tracePt t="10121" x="6054725" y="863600"/>
          <p14:tracePt t="10123" x="6067425" y="863600"/>
          <p14:tracePt t="10130" x="6078538" y="863600"/>
          <p14:tracePt t="10132" x="6091238" y="863600"/>
          <p14:tracePt t="10139" x="6103938" y="863600"/>
          <p14:tracePt t="10142" x="6116638" y="863600"/>
          <p14:tracePt t="10152" x="6129338" y="863600"/>
          <p14:tracePt t="10159" x="6142038" y="863600"/>
          <p14:tracePt t="10162" x="6154738" y="863600"/>
          <p14:tracePt t="10168" x="6167438" y="863600"/>
          <p14:tracePt t="10171" x="6180138" y="850900"/>
          <p14:tracePt t="10384" x="6167438" y="850900"/>
          <p14:tracePt t="10439" x="6167438" y="838200"/>
          <p14:tracePt t="10791" x="6180138" y="838200"/>
          <p14:tracePt t="10992" x="6167438" y="838200"/>
          <p14:tracePt t="11310" x="6142038" y="838200"/>
          <p14:tracePt t="11360" x="6129338" y="838200"/>
          <p14:tracePt t="11599" x="6116638" y="838200"/>
          <p14:tracePt t="11838" x="6103938" y="838200"/>
          <p14:tracePt t="11911" x="6091238" y="838200"/>
          <p14:tracePt t="12151" x="6042025" y="838200"/>
          <p14:tracePt t="12158" x="5878513" y="838200"/>
          <p14:tracePt t="12162" x="5803900" y="850900"/>
          <p14:tracePt t="12167" x="5591175" y="876300"/>
          <p14:tracePt t="12171" x="5503863" y="889000"/>
          <p14:tracePt t="12177" x="5316538" y="925513"/>
          <p14:tracePt t="12181" x="5241925" y="938213"/>
          <p14:tracePt t="12187" x="5040313" y="989013"/>
          <p14:tracePt t="12193" x="4965700" y="1001713"/>
          <p14:tracePt t="12196" x="4778375" y="1050925"/>
          <p14:tracePt t="12198" x="4691063" y="1063625"/>
          <p14:tracePt t="12205" x="4491038" y="1125538"/>
          <p14:tracePt t="12206" x="4403725" y="1150938"/>
          <p14:tracePt t="12215" x="4227513" y="1189038"/>
          <p14:tracePt t="12216" x="4140200" y="1201738"/>
          <p14:tracePt t="12225" x="3978275" y="1238250"/>
          <p14:tracePt t="12226" x="3927475" y="1250950"/>
          <p14:tracePt t="12233" x="3827463" y="1263650"/>
          <p14:tracePt t="12235" x="3778250" y="1276350"/>
          <p14:tracePt t="12245" x="3678238" y="1289050"/>
          <p14:tracePt t="12245" x="3640138" y="1289050"/>
          <p14:tracePt t="12253" x="3565525" y="1289050"/>
          <p14:tracePt t="12255" x="3540125" y="1289050"/>
          <p14:tracePt t="12262" x="3502025" y="1289050"/>
          <p14:tracePt t="12266" x="3478213" y="1289050"/>
          <p14:tracePt t="12472" x="3402013" y="1289050"/>
          <p14:tracePt t="12480" x="3227388" y="1289050"/>
          <p14:tracePt t="12482" x="3165475" y="1289050"/>
          <p14:tracePt t="12490" x="3052763" y="1276350"/>
          <p14:tracePt t="12492" x="2989263" y="1276350"/>
          <p14:tracePt t="12500" x="2914650" y="1263650"/>
          <p14:tracePt t="12501" x="2863850" y="1263650"/>
          <p14:tracePt t="12509" x="2789238" y="1250950"/>
          <p14:tracePt t="12510" x="2776538" y="1250950"/>
          <p14:tracePt t="12511" x="2752725" y="1238250"/>
          <p14:tracePt t="12519" x="2701925" y="1227138"/>
          <p14:tracePt t="12523" x="2676525" y="1227138"/>
          <p14:tracePt t="12529" x="2640013" y="1227138"/>
          <p14:tracePt t="12538" x="2614613" y="1227138"/>
          <p14:tracePt t="12543" x="2601913" y="1201738"/>
          <p14:tracePt t="12547" x="2589213" y="1201738"/>
          <p14:tracePt t="12551" x="2576513" y="1189038"/>
          <p14:tracePt t="12556" x="2551113" y="1189038"/>
          <p14:tracePt t="12566" x="2540000" y="1189038"/>
          <p14:tracePt t="12568" x="2527300" y="1189038"/>
          <p14:tracePt t="12576" x="2514600" y="1189038"/>
          <p14:tracePt t="12578" x="2501900" y="1189038"/>
          <p14:tracePt t="12586" x="2476500" y="1189038"/>
          <p14:tracePt t="12587" x="2463800" y="1189038"/>
          <p14:tracePt t="12594" x="2451100" y="1189038"/>
          <p14:tracePt t="12596" x="2439988" y="1189038"/>
          <p14:tracePt t="12605" x="2414588" y="1189038"/>
          <p14:tracePt t="12617" x="2401888" y="1189038"/>
          <p14:tracePt t="12624" x="2389188" y="1189038"/>
          <p14:tracePt t="12633" x="2376488" y="1189038"/>
          <p14:tracePt t="12642" x="2351088" y="1201738"/>
          <p14:tracePt t="12653" x="2338388" y="1201738"/>
          <p14:tracePt t="12659" x="2327275" y="1201738"/>
          <p14:tracePt t="12710" x="2314575" y="1201738"/>
          <p14:tracePt t="12808" x="2301875" y="1201738"/>
          <p14:tracePt t="12856" x="2289175" y="1201738"/>
          <p14:tracePt t="13111" x="2289175" y="1189038"/>
          <p14:tracePt t="13134" x="2276475" y="1189038"/>
          <p14:tracePt t="13406" x="2276475" y="1163638"/>
          <p14:tracePt t="13415" x="2238375" y="1163638"/>
          <p14:tracePt t="13695" x="2214563" y="1163638"/>
          <p14:tracePt t="13832" x="2227263" y="1163638"/>
          <p14:tracePt t="13881" x="2238375" y="1163638"/>
          <p14:tracePt t="13928" x="2251075" y="1163638"/>
          <p14:tracePt t="13947" x="2263775" y="1163638"/>
          <p14:tracePt t="13983" x="2251075" y="1163638"/>
          <p14:tracePt t="14052" x="2263775" y="1163638"/>
          <p14:tracePt t="14071" x="2276475" y="1176338"/>
          <p14:tracePt t="14090" x="2289175" y="1176338"/>
          <p14:tracePt t="14575" x="2263775" y="1176338"/>
          <p14:tracePt t="14607" x="2251075" y="1176338"/>
          <p14:tracePt t="14783" x="2238375" y="1176338"/>
          <p14:tracePt t="14887" x="2227263" y="1176338"/>
          <p14:tracePt t="14985" x="2238375" y="1176338"/>
          <p14:tracePt t="15080" x="2251075" y="1176338"/>
          <p14:tracePt t="15119" x="2263775" y="1176338"/>
          <p14:tracePt t="15140" x="2276475" y="1176338"/>
          <p14:tracePt t="15145" x="2289175" y="1176338"/>
          <p14:tracePt t="15165" x="2301875" y="1176338"/>
          <p14:tracePt t="15167" x="2314575" y="1176338"/>
          <p14:tracePt t="15190" x="2301875" y="1176338"/>
          <p14:tracePt t="15215" x="2314575" y="1176338"/>
          <p14:tracePt t="15251" x="2327275" y="1176338"/>
          <p14:tracePt t="15279" x="2338388" y="1176338"/>
          <p14:tracePt t="15391" x="2338388" y="1163638"/>
          <p14:tracePt t="15479" x="2327275" y="1163638"/>
          <p14:tracePt t="15782" x="2314575" y="1163638"/>
          <p14:tracePt t="15807" x="2301875" y="1163638"/>
          <p14:tracePt t="15872" x="2314575" y="1150938"/>
          <p14:tracePt t="15880" x="2727325" y="1101725"/>
          <p14:tracePt t="15889" x="3765550" y="1101725"/>
          <p14:tracePt t="15895" x="5065713" y="1263650"/>
          <p14:tracePt t="15903" x="6316663" y="1663700"/>
          <p14:tracePt t="15911" x="7518400" y="2252663"/>
          <p14:tracePt t="15919" x="8431213" y="2890838"/>
          <p14:tracePt t="15927" x="8931275" y="3416300"/>
          <p14:tracePt t="15946" x="9082088" y="4230688"/>
          <p14:tracePt t="15951" x="9082088" y="4241800"/>
          <p14:tracePt t="16287" x="9031288" y="4279900"/>
          <p14:tracePt t="16294" x="8718550" y="4379913"/>
          <p14:tracePt t="16303" x="8380413" y="4305300"/>
          <p14:tracePt t="16311" x="8118475" y="4254500"/>
          <p14:tracePt t="16319" x="7867650" y="4141788"/>
          <p14:tracePt t="16327" x="7718425" y="4029075"/>
          <p14:tracePt t="16334" x="7505700" y="3941763"/>
          <p14:tracePt t="16343" x="7254875" y="3779838"/>
          <p14:tracePt t="16351" x="6880225" y="3516313"/>
          <p14:tracePt t="16359" x="6529388" y="3228975"/>
          <p14:tracePt t="16366" x="6254750" y="2878138"/>
          <p14:tracePt t="16376" x="6054725" y="2603500"/>
          <p14:tracePt t="16383" x="5816600" y="2265363"/>
          <p14:tracePt t="16390" x="5529263" y="1876425"/>
          <p14:tracePt t="16399" x="5353050" y="1614488"/>
          <p14:tracePt t="16406" x="5191125" y="1314450"/>
          <p14:tracePt t="16414" x="5029200" y="1076325"/>
          <p14:tracePt t="16423" x="4878388" y="889000"/>
          <p14:tracePt t="16430" x="4740275" y="738188"/>
          <p14:tracePt t="16439" x="4627563" y="612775"/>
          <p14:tracePt t="16447" x="4527550" y="487363"/>
          <p14:tracePt t="16454" x="4365625" y="325438"/>
          <p14:tracePt t="16462" x="4214813" y="225425"/>
          <p14:tracePt t="16470" x="4052888" y="87313"/>
          <p14:tracePt t="16478" x="3927475" y="0"/>
          <p14:tracePt t="16719" x="2889250" y="112713"/>
          <p14:tracePt t="16726" x="2889250" y="187325"/>
          <p14:tracePt t="16734" x="2889250" y="263525"/>
          <p14:tracePt t="16744" x="2876550" y="350838"/>
          <p14:tracePt t="16750" x="2863850" y="400050"/>
          <p14:tracePt t="16758" x="2852738" y="476250"/>
          <p14:tracePt t="16767" x="2852738" y="512763"/>
          <p14:tracePt t="16775" x="2840038" y="550863"/>
          <p14:tracePt t="16782" x="2840038" y="576263"/>
          <p14:tracePt t="16790" x="2827338" y="588963"/>
          <p14:tracePt t="16798" x="2827338" y="612775"/>
          <p14:tracePt t="16807" x="2827338" y="638175"/>
          <p14:tracePt t="16814" x="2814638" y="650875"/>
          <p14:tracePt t="16822" x="2814638" y="663575"/>
          <p14:tracePt t="16831" x="2801938" y="676275"/>
          <p14:tracePt t="16838" x="2801938" y="700088"/>
          <p14:tracePt t="16854" x="2776538" y="712788"/>
          <p14:tracePt t="16870" x="2763838" y="725488"/>
          <p14:tracePt t="16879" x="2752725" y="750888"/>
          <p14:tracePt t="16886" x="2752725" y="763588"/>
          <p14:tracePt t="16895" x="2752725" y="788988"/>
          <p14:tracePt t="16903" x="2740025" y="825500"/>
          <p14:tracePt t="16910" x="2727325" y="850900"/>
          <p14:tracePt t="16918" x="2727325" y="876300"/>
          <p14:tracePt t="16927" x="2701925" y="889000"/>
          <p14:tracePt t="16944" x="2701925" y="912813"/>
          <p14:tracePt t="17007" x="2701925" y="925513"/>
          <p14:tracePt t="17015" x="2701925" y="950913"/>
          <p14:tracePt t="17031" x="2701925" y="963613"/>
          <p14:tracePt t="17063" x="2701925" y="976313"/>
          <p14:tracePt t="17087" x="2701925" y="989013"/>
          <p14:tracePt t="17159" x="2701925" y="1001713"/>
          <p14:tracePt t="17177" x="2701925" y="1014413"/>
          <p14:tracePt t="17183" x="2701925" y="1025525"/>
          <p14:tracePt t="17199" x="2714625" y="1025525"/>
          <p14:tracePt t="17207" x="2714625" y="1038225"/>
          <p14:tracePt t="17246" x="2714625" y="1050925"/>
          <p14:tracePt t="17263" x="2714625" y="1063625"/>
          <p14:tracePt t="17294" x="2714625" y="1076325"/>
          <p14:tracePt t="17302" x="2714625" y="1089025"/>
          <p14:tracePt t="17575" x="2689225" y="1089025"/>
          <p14:tracePt t="17582" x="2689225" y="1076325"/>
          <p14:tracePt t="17671" x="2676525" y="1089025"/>
          <p14:tracePt t="17687" x="2676525" y="1101725"/>
          <p14:tracePt t="17694" x="2663825" y="1101725"/>
          <p14:tracePt t="17703" x="2663825" y="1114425"/>
          <p14:tracePt t="17719" x="2663825" y="1125538"/>
          <p14:tracePt t="17727" x="2651125" y="1138238"/>
          <p14:tracePt t="17887" x="2651125" y="1150938"/>
          <p14:tracePt t="17950" x="2627313" y="1150938"/>
          <p14:tracePt t="18144" x="2640013" y="1150938"/>
          <p14:tracePt t="18247" x="2640013" y="1163638"/>
          <p14:tracePt t="18263" x="2651125" y="1189038"/>
          <p14:tracePt t="18271" x="2663825" y="1189038"/>
          <p14:tracePt t="18287" x="2663825" y="1201738"/>
          <p14:tracePt t="18929" x="2663825" y="1189038"/>
          <p14:tracePt t="19759" x="2676525" y="1189038"/>
          <p14:tracePt t="19766" x="2701925" y="1189038"/>
          <p14:tracePt t="19776" x="2727325" y="1176338"/>
          <p14:tracePt t="19783" x="2727325" y="1163638"/>
          <p14:tracePt t="19791" x="2740025" y="1163638"/>
          <p14:tracePt t="19807" x="2776538" y="1163638"/>
          <p14:tracePt t="19815" x="2789238" y="1163638"/>
          <p14:tracePt t="19935" x="2801938" y="1163638"/>
          <p14:tracePt t="19976" x="2827338" y="1163638"/>
          <p14:tracePt t="19982" x="2840038" y="1163638"/>
          <p14:tracePt t="20023" x="2852738" y="1163638"/>
          <p14:tracePt t="20030" x="2863850" y="1176338"/>
          <p14:tracePt t="20038" x="2876550" y="1176338"/>
          <p14:tracePt t="20046" x="2889250" y="1176338"/>
          <p14:tracePt t="20062" x="2927350" y="1189038"/>
          <p14:tracePt t="20070" x="2940050" y="1189038"/>
          <p14:tracePt t="20086" x="2952750" y="1189038"/>
          <p14:tracePt t="20095" x="2963863" y="1189038"/>
          <p14:tracePt t="20102" x="2976563" y="1189038"/>
          <p14:tracePt t="20158" x="2989263" y="1189038"/>
          <p14:tracePt t="20183" x="2989263" y="1201738"/>
          <p14:tracePt t="20190" x="3001963" y="1201738"/>
          <p14:tracePt t="20311" x="3014663" y="1201738"/>
          <p14:tracePt t="20335" x="3014663" y="1214438"/>
          <p14:tracePt t="20344" x="3027363" y="1214438"/>
          <p14:tracePt t="21143" x="3014663" y="1214438"/>
          <p14:tracePt t="21616" x="3001963" y="1214438"/>
          <p14:tracePt t="21775" x="3001963" y="1201738"/>
          <p14:tracePt t="22192" x="3040063" y="1201738"/>
          <p14:tracePt t="22206" x="3040063" y="1189038"/>
          <p14:tracePt t="22214" x="3065463" y="1189038"/>
          <p14:tracePt t="22222" x="3076575" y="1189038"/>
          <p14:tracePt t="22230" x="3089275" y="1189038"/>
          <p14:tracePt t="22238" x="3114675" y="1189038"/>
          <p14:tracePt t="22246" x="3127375" y="1189038"/>
          <p14:tracePt t="22720" x="3101975" y="1189038"/>
          <p14:tracePt t="23007" x="3114675" y="1189038"/>
          <p14:tracePt t="23303" x="3127375" y="1189038"/>
          <p14:tracePt t="23504" x="3101975" y="1189038"/>
          <p14:tracePt t="23800" x="3052763" y="1189038"/>
          <p14:tracePt t="23808" x="3001963" y="1214438"/>
          <p14:tracePt t="23815" x="2914650" y="1227138"/>
          <p14:tracePt t="23823" x="2901950" y="1238250"/>
          <p14:tracePt t="23831" x="2852738" y="1276350"/>
          <p14:tracePt t="23839" x="2752725" y="1289050"/>
          <p14:tracePt t="23846" x="2676525" y="1314450"/>
          <p14:tracePt t="23854" x="2576513" y="1339850"/>
          <p14:tracePt t="23863" x="2476500" y="1350963"/>
          <p14:tracePt t="23871" x="2414588" y="1363663"/>
          <p14:tracePt t="23879" x="2314575" y="1401763"/>
          <p14:tracePt t="23887" x="2276475" y="1401763"/>
          <p14:tracePt t="23895" x="2189163" y="1414463"/>
          <p14:tracePt t="23903" x="2114550" y="1427163"/>
          <p14:tracePt t="23911" x="2063750" y="1427163"/>
          <p14:tracePt t="23919" x="2001838" y="1463675"/>
          <p14:tracePt t="23928" x="1951038" y="1476375"/>
          <p14:tracePt t="23945" x="1876425" y="1489075"/>
          <p14:tracePt t="23950" x="1851025" y="1489075"/>
          <p14:tracePt t="23960" x="1825625" y="1501775"/>
          <p14:tracePt t="23967" x="1763713" y="1501775"/>
          <p14:tracePt t="23975" x="1701800" y="1514475"/>
          <p14:tracePt t="23983" x="1663700" y="1514475"/>
          <p14:tracePt t="23990" x="1625600" y="1527175"/>
          <p14:tracePt t="23999" x="1589088" y="1527175"/>
          <p14:tracePt t="24006" x="1563688" y="1527175"/>
          <p14:tracePt t="24014" x="1525588" y="1539875"/>
          <p14:tracePt t="24023" x="1501775" y="1539875"/>
          <p14:tracePt t="24030" x="1476375" y="1539875"/>
          <p14:tracePt t="24039" x="1450975" y="1539875"/>
          <p14:tracePt t="24047" x="1438275" y="1552575"/>
          <p14:tracePt t="24054" x="1412875" y="1552575"/>
          <p14:tracePt t="24063" x="1412875" y="1563688"/>
          <p14:tracePt t="24071" x="1363663" y="1563688"/>
          <p14:tracePt t="24078" x="1350963" y="1563688"/>
          <p14:tracePt t="24087" x="1325563" y="1563688"/>
          <p14:tracePt t="24095" x="1289050" y="1563688"/>
          <p14:tracePt t="24103" x="1263650" y="1563688"/>
          <p14:tracePt t="24111" x="1212850" y="1576388"/>
          <p14:tracePt t="24119" x="1150938" y="1589088"/>
          <p14:tracePt t="24128" x="1125538" y="1589088"/>
          <p14:tracePt t="24134" x="1100138" y="1589088"/>
          <p14:tracePt t="24143" x="1089025" y="1589088"/>
          <p14:tracePt t="24151" x="1063625" y="1589088"/>
          <p14:tracePt t="24439" x="1050925" y="1589088"/>
          <p14:tracePt t="24448" x="1038225" y="1589088"/>
          <p14:tracePt t="24456" x="1012825" y="1589088"/>
          <p14:tracePt t="24479" x="1012825" y="1576388"/>
          <p14:tracePt t="24494" x="987425" y="1576388"/>
          <p14:tracePt t="24567" x="976313" y="1563688"/>
          <p14:tracePt t="24590" x="987425" y="1563688"/>
          <p14:tracePt t="24598" x="1012825" y="1563688"/>
          <p14:tracePt t="24614" x="1138238" y="1563688"/>
          <p14:tracePt t="24622" x="1189038" y="1563688"/>
          <p14:tracePt t="24630" x="1276350" y="1576388"/>
          <p14:tracePt t="24638" x="1338263" y="1576388"/>
          <p14:tracePt t="24646" x="1476375" y="1601788"/>
          <p14:tracePt t="24654" x="1550988" y="1639888"/>
          <p14:tracePt t="24662" x="1714500" y="1663700"/>
          <p14:tracePt t="24671" x="1914525" y="1714500"/>
          <p14:tracePt t="24678" x="2076450" y="1739900"/>
          <p14:tracePt t="24687" x="2289175" y="1776413"/>
          <p14:tracePt t="24694" x="2476500" y="1801813"/>
          <p14:tracePt t="24703" x="2651125" y="1827213"/>
          <p14:tracePt t="24711" x="2814638" y="1839913"/>
          <p14:tracePt t="24718" x="3001963" y="1839913"/>
          <p14:tracePt t="24727" x="3114675" y="1852613"/>
          <p14:tracePt t="24734" x="3214688" y="1852613"/>
          <p14:tracePt t="24742" x="3302000" y="1852613"/>
          <p14:tracePt t="24750" x="3340100" y="1852613"/>
          <p14:tracePt t="24759" x="3376613" y="1852613"/>
          <p14:tracePt t="24767" x="3427413" y="1852613"/>
          <p14:tracePt t="24774" x="3478213" y="1852613"/>
          <p14:tracePt t="24783" x="3527425" y="1852613"/>
          <p14:tracePt t="24792" x="3578225" y="1852613"/>
          <p14:tracePt t="24800" x="3614738" y="1865313"/>
          <p14:tracePt t="24808" x="3689350" y="1865313"/>
          <p14:tracePt t="24815" x="3802063" y="1865313"/>
          <p14:tracePt t="24823" x="3890963" y="1876425"/>
          <p14:tracePt t="24832" x="3990975" y="1889125"/>
          <p14:tracePt t="24839" x="4040188" y="1889125"/>
          <p14:tracePt t="24847" x="4114800" y="1889125"/>
          <p14:tracePt t="24854" x="4165600" y="1889125"/>
          <p14:tracePt t="24862" x="4214813" y="1889125"/>
          <p14:tracePt t="24870" x="4240213" y="1889125"/>
          <p14:tracePt t="24878" x="4291013" y="1889125"/>
          <p14:tracePt t="24886" x="4303713" y="1889125"/>
          <p14:tracePt t="24895" x="4327525" y="1889125"/>
          <p14:tracePt t="24902" x="4352925" y="1889125"/>
          <p14:tracePt t="24911" x="4352925" y="1901825"/>
          <p14:tracePt t="24935" x="4365625" y="1901825"/>
          <p14:tracePt t="24974" x="4378325" y="1901825"/>
          <p14:tracePt t="24982" x="4391025" y="1901825"/>
          <p14:tracePt t="24990" x="4391025" y="1889125"/>
          <p14:tracePt t="24998" x="4416425" y="1889125"/>
          <p14:tracePt t="25006" x="4427538" y="1876425"/>
          <p14:tracePt t="25014" x="4452938" y="1876425"/>
          <p14:tracePt t="25023" x="4478338" y="1852613"/>
          <p14:tracePt t="25031" x="4491038" y="1852613"/>
          <p14:tracePt t="25039" x="4565650" y="1814513"/>
          <p14:tracePt t="25046" x="4603750" y="1801813"/>
          <p14:tracePt t="25054" x="4627563" y="1789113"/>
          <p14:tracePt t="25062" x="4652963" y="1776413"/>
          <p14:tracePt t="25070" x="4678363" y="1765300"/>
          <p14:tracePt t="25078" x="4703763" y="1752600"/>
          <p14:tracePt t="25086" x="4727575" y="1739900"/>
          <p14:tracePt t="25094" x="4752975" y="1727200"/>
          <p14:tracePt t="25102" x="4778375" y="1727200"/>
          <p14:tracePt t="25118" x="4791075" y="1727200"/>
          <p14:tracePt t="25126" x="4791075" y="1714500"/>
          <p14:tracePt t="25143" x="4803775" y="1714500"/>
          <p14:tracePt t="25150" x="4829175" y="1701800"/>
          <p14:tracePt t="25162" x="4840288" y="1689100"/>
          <p14:tracePt t="25169" x="4891088" y="1676400"/>
          <p14:tracePt t="25175" x="4953000" y="1652588"/>
          <p14:tracePt t="25183" x="4978400" y="1639888"/>
          <p14:tracePt t="25191" x="5003800" y="1627188"/>
          <p14:tracePt t="25199" x="5040313" y="1614488"/>
          <p14:tracePt t="25207" x="5065713" y="1614488"/>
          <p14:tracePt t="25214" x="5103813" y="1601788"/>
          <p14:tracePt t="25239" x="5116513" y="1601788"/>
          <p14:tracePt t="25415" x="5129213" y="1601788"/>
          <p14:tracePt t="25431" x="5141913" y="1601788"/>
          <p14:tracePt t="25767" x="5091113" y="1601788"/>
          <p14:tracePt t="25775" x="5053013" y="1601788"/>
          <p14:tracePt t="25783" x="4991100" y="1601788"/>
          <p14:tracePt t="25790" x="4903788" y="1576388"/>
          <p14:tracePt t="25798" x="4852988" y="1563688"/>
          <p14:tracePt t="25806" x="4803775" y="1563688"/>
          <p14:tracePt t="25814" x="4716463" y="1563688"/>
          <p14:tracePt t="25822" x="4665663" y="1563688"/>
          <p14:tracePt t="25830" x="4627563" y="1552575"/>
          <p14:tracePt t="25838" x="4552950" y="1539875"/>
          <p14:tracePt t="25846" x="4503738" y="1527175"/>
          <p14:tracePt t="25854" x="4440238" y="1527175"/>
          <p14:tracePt t="25863" x="4391025" y="1514475"/>
          <p14:tracePt t="25870" x="4314825" y="1501775"/>
          <p14:tracePt t="25879" x="4240213" y="1489075"/>
          <p14:tracePt t="25886" x="4152900" y="1463675"/>
          <p14:tracePt t="25894" x="4040188" y="1450975"/>
          <p14:tracePt t="25902" x="3914775" y="1439863"/>
          <p14:tracePt t="25911" x="3778250" y="1427163"/>
          <p14:tracePt t="25919" x="3652838" y="1389063"/>
          <p14:tracePt t="25927" x="3502025" y="1363663"/>
          <p14:tracePt t="25944" x="3289300" y="1363663"/>
          <p14:tracePt t="25951" x="3140075" y="1363663"/>
          <p14:tracePt t="25960" x="3001963" y="1350963"/>
          <p14:tracePt t="25966" x="2901950" y="1350963"/>
          <p14:tracePt t="25974" x="2801938" y="1339850"/>
          <p14:tracePt t="25983" x="2752725" y="1339850"/>
          <p14:tracePt t="25990" x="2676525" y="1327150"/>
          <p14:tracePt t="25998" x="2651125" y="1327150"/>
          <p14:tracePt t="26007" x="2640013" y="1327150"/>
          <p14:tracePt t="26014" x="2627313" y="1327150"/>
          <p14:tracePt t="26022" x="2589213" y="1314450"/>
          <p14:tracePt t="26031" x="2563813" y="1314450"/>
          <p14:tracePt t="26046" x="2551113" y="1314450"/>
          <p14:tracePt t="26160" x="2551113" y="1327150"/>
          <p14:tracePt t="26167" x="2551113" y="1339850"/>
          <p14:tracePt t="26175" x="2551113" y="1363663"/>
          <p14:tracePt t="26182" x="2551113" y="1376363"/>
          <p14:tracePt t="26190" x="2551113" y="1389063"/>
          <p14:tracePt t="26198" x="2551113" y="1414463"/>
          <p14:tracePt t="26207" x="2551113" y="1427163"/>
          <p14:tracePt t="26214" x="2551113" y="1439863"/>
          <p14:tracePt t="26230" x="2551113" y="1450975"/>
          <p14:tracePt t="26238" x="2563813" y="1450975"/>
          <p14:tracePt t="26246" x="2563813" y="1463675"/>
          <p14:tracePt t="26254" x="2563813" y="1476375"/>
          <p14:tracePt t="26270" x="2576513" y="1489075"/>
          <p14:tracePt t="26278" x="2589213" y="1501775"/>
          <p14:tracePt t="26286" x="2614613" y="1514475"/>
          <p14:tracePt t="26303" x="2614613" y="1527175"/>
          <p14:tracePt t="26311" x="2627313" y="1527175"/>
          <p14:tracePt t="26318" x="2640013" y="1527175"/>
          <p14:tracePt t="26334" x="2651125" y="1539875"/>
          <p14:tracePt t="26350" x="2663825" y="1539875"/>
          <p14:tracePt t="26361" x="2663825" y="1552575"/>
          <p14:tracePt t="26615" x="2689225" y="1576388"/>
          <p14:tracePt t="26631" x="2714625" y="1576388"/>
          <p14:tracePt t="26641" x="2714625" y="1589088"/>
          <p14:tracePt t="26703" x="2727325" y="1589088"/>
          <p14:tracePt t="27327" x="2740025" y="1589088"/>
          <p14:tracePt t="27336" x="2763838" y="1589088"/>
          <p14:tracePt t="27345" x="2827338" y="1589088"/>
          <p14:tracePt t="27351" x="2852738" y="1589088"/>
          <p14:tracePt t="27361" x="2876550" y="1589088"/>
          <p14:tracePt t="27367" x="2914650" y="1589088"/>
          <p14:tracePt t="27375" x="2952750" y="1589088"/>
          <p14:tracePt t="27382" x="3001963" y="1601788"/>
          <p14:tracePt t="27390" x="3052763" y="1614488"/>
          <p14:tracePt t="27398" x="3065463" y="1614488"/>
          <p14:tracePt t="27407" x="3089275" y="1627188"/>
          <p14:tracePt t="27415" x="3101975" y="1627188"/>
          <p14:tracePt t="27423" x="3114675" y="1627188"/>
          <p14:tracePt t="27446" x="3127375" y="1639888"/>
          <p14:tracePt t="27455" x="3140075" y="1639888"/>
          <p14:tracePt t="27463" x="3152775" y="1639888"/>
          <p14:tracePt t="27478" x="3152775" y="1652588"/>
          <p14:tracePt t="27487" x="3165475" y="1652588"/>
          <p14:tracePt t="27503" x="3165475" y="1663700"/>
          <p14:tracePt t="27511" x="3176588" y="1663700"/>
          <p14:tracePt t="27519" x="3176588" y="1676400"/>
          <p14:tracePt t="27534" x="3189288" y="1689100"/>
          <p14:tracePt t="27544" x="3189288" y="1701800"/>
          <p14:tracePt t="27550" x="3201988" y="1701800"/>
          <p14:tracePt t="27567" x="3201988" y="1714500"/>
          <p14:tracePt t="27614" x="3201988" y="1727200"/>
          <p14:tracePt t="27623" x="3201988" y="1739900"/>
          <p14:tracePt t="27630" x="3201988" y="1752600"/>
          <p14:tracePt t="27639" x="3201988" y="1765300"/>
          <p14:tracePt t="27647" x="3189288" y="1776413"/>
          <p14:tracePt t="27654" x="3189288" y="1789113"/>
          <p14:tracePt t="27663" x="3189288" y="1801813"/>
          <p14:tracePt t="27670" x="3189288" y="1814513"/>
          <p14:tracePt t="27751" x="3189288" y="1827213"/>
          <p14:tracePt t="34199" x="3176588" y="1852613"/>
          <p14:tracePt t="34206" x="3165475" y="1876425"/>
          <p14:tracePt t="34222" x="3165475" y="1901825"/>
          <p14:tracePt t="34230" x="3152775" y="1927225"/>
          <p14:tracePt t="34246" x="3140075" y="1939925"/>
          <p14:tracePt t="34254" x="3127375" y="1952625"/>
          <p14:tracePt t="34263" x="3114675" y="1952625"/>
          <p14:tracePt t="34287" x="3114675" y="1965325"/>
          <p14:tracePt t="34319" x="3114675" y="1978025"/>
          <p14:tracePt t="34328" x="3101975" y="1989138"/>
          <p14:tracePt t="34335" x="3089275" y="2001838"/>
          <p14:tracePt t="34343" x="3065463" y="2014538"/>
          <p14:tracePt t="34351" x="3040063" y="2039938"/>
          <p14:tracePt t="34359" x="3040063" y="2052638"/>
          <p14:tracePt t="34366" x="3014663" y="2078038"/>
          <p14:tracePt t="34374" x="3001963" y="2101850"/>
          <p14:tracePt t="34382" x="3001963" y="2114550"/>
          <p14:tracePt t="34390" x="2989263" y="2114550"/>
          <p14:tracePt t="34398" x="2989263" y="2127250"/>
          <p14:tracePt t="34454" x="2989263" y="2139950"/>
          <p14:tracePt t="34543" x="2976563" y="2152650"/>
          <p14:tracePt t="34559" x="2976563" y="2165350"/>
          <p14:tracePt t="34599" x="2976563" y="2178050"/>
          <p14:tracePt t="34647" x="2976563" y="2190750"/>
          <p14:tracePt t="34671" x="2976563" y="2201863"/>
          <p14:tracePt t="34695" x="2976563" y="2214563"/>
          <p14:tracePt t="34735" x="2976563" y="2227263"/>
          <p14:tracePt t="34815" x="2989263" y="2227263"/>
          <p14:tracePt t="34832" x="2989263" y="2239963"/>
          <p14:tracePt t="35631" x="2963863" y="2239963"/>
          <p14:tracePt t="35832" x="2952750" y="2239963"/>
          <p14:tracePt t="36230" x="2940050" y="2239963"/>
          <p14:tracePt t="37534" x="2952750" y="2239963"/>
          <p14:tracePt t="37695" x="2963863" y="2239963"/>
          <p14:tracePt t="38015" x="2976563" y="2239963"/>
          <p14:tracePt t="38095" x="2989263" y="2252663"/>
          <p14:tracePt t="38103" x="3001963" y="2252663"/>
          <p14:tracePt t="38278" x="3014663" y="2265363"/>
          <p14:tracePt t="38318" x="3027363" y="2265363"/>
          <p14:tracePt t="38975" x="3014663" y="2265363"/>
          <p14:tracePt t="39703" x="3014663" y="2290763"/>
          <p14:tracePt t="39712" x="3001963" y="2303463"/>
          <p14:tracePt t="39718" x="2989263" y="2339975"/>
          <p14:tracePt t="39727" x="2989263" y="2378075"/>
          <p14:tracePt t="39734" x="2976563" y="2390775"/>
          <p14:tracePt t="39743" x="2963863" y="2414588"/>
          <p14:tracePt t="39750" x="2963863" y="2439988"/>
          <p14:tracePt t="39758" x="2963863" y="2465388"/>
          <p14:tracePt t="39766" x="2952750" y="2478088"/>
          <p14:tracePt t="39774" x="2940050" y="2490788"/>
          <p14:tracePt t="39782" x="2940050" y="2516188"/>
          <p14:tracePt t="39814" x="2914650" y="2527300"/>
          <p14:tracePt t="39830" x="2901950" y="2540000"/>
          <p14:tracePt t="39838" x="2901950" y="2552700"/>
          <p14:tracePt t="39847" x="2876550" y="2552700"/>
          <p14:tracePt t="39854" x="2863850" y="2565400"/>
          <p14:tracePt t="39879" x="2852738" y="2565400"/>
          <p14:tracePt t="40014" x="2840038" y="2565400"/>
          <p14:tracePt t="40023" x="2827338" y="2565400"/>
          <p14:tracePt t="40030" x="2789238" y="2552700"/>
          <p14:tracePt t="40039" x="2763838" y="2540000"/>
          <p14:tracePt t="40047" x="2752725" y="2527300"/>
          <p14:tracePt t="40054" x="2740025" y="2527300"/>
          <p14:tracePt t="40063" x="2714625" y="2516188"/>
          <p14:tracePt t="40070" x="2701925" y="2516188"/>
          <p14:tracePt t="40079" x="2701925" y="2503488"/>
          <p14:tracePt t="40086" x="2689225" y="2490788"/>
          <p14:tracePt t="40094" x="2676525" y="2478088"/>
          <p14:tracePt t="40102" x="2676525" y="2452688"/>
          <p14:tracePt t="40112" x="2651125" y="2439988"/>
          <p14:tracePt t="40128" x="2640013" y="2427288"/>
          <p14:tracePt t="40134" x="2627313" y="2403475"/>
          <p14:tracePt t="40142" x="2627313" y="2390775"/>
          <p14:tracePt t="40150" x="2627313" y="2378075"/>
          <p14:tracePt t="40158" x="2627313" y="2339975"/>
          <p14:tracePt t="40166" x="2627313" y="2314575"/>
          <p14:tracePt t="40174" x="2627313" y="2278063"/>
          <p14:tracePt t="40182" x="2640013" y="2227263"/>
          <p14:tracePt t="40190" x="2651125" y="2178050"/>
          <p14:tracePt t="40198" x="2701925" y="2114550"/>
          <p14:tracePt t="40206" x="2740025" y="2052638"/>
          <p14:tracePt t="40214" x="2789238" y="2001838"/>
          <p14:tracePt t="40222" x="2863850" y="1927225"/>
          <p14:tracePt t="40231" x="2889250" y="1865313"/>
          <p14:tracePt t="40238" x="2901950" y="1814513"/>
          <p14:tracePt t="40247" x="2914650" y="1776413"/>
          <p14:tracePt t="40254" x="2952750" y="1739900"/>
          <p14:tracePt t="40262" x="2963863" y="1701800"/>
          <p14:tracePt t="40270" x="3014663" y="1652588"/>
          <p14:tracePt t="40279" x="3040063" y="1589088"/>
          <p14:tracePt t="40286" x="3076575" y="1552575"/>
          <p14:tracePt t="40295" x="3101975" y="1527175"/>
          <p14:tracePt t="40302" x="3114675" y="1501775"/>
          <p14:tracePt t="40311" x="3127375" y="1489075"/>
          <p14:tracePt t="40318" x="3152775" y="1463675"/>
          <p14:tracePt t="40328" x="3152775" y="1450975"/>
          <p14:tracePt t="40334" x="3165475" y="1439863"/>
          <p14:tracePt t="40342" x="3201988" y="1439863"/>
          <p14:tracePt t="40350" x="3201988" y="1414463"/>
          <p14:tracePt t="40358" x="3201988" y="1401763"/>
          <p14:tracePt t="40382" x="3201988" y="1389063"/>
          <p14:tracePt t="40504" x="3201988" y="1376363"/>
          <p14:tracePt t="40511" x="3201988" y="1327150"/>
          <p14:tracePt t="40518" x="3201988" y="1289050"/>
          <p14:tracePt t="40527" x="3201988" y="1263650"/>
          <p14:tracePt t="40535" x="3201988" y="1227138"/>
          <p14:tracePt t="40542" x="3201988" y="1189038"/>
          <p14:tracePt t="40551" x="3201988" y="1150938"/>
          <p14:tracePt t="40558" x="3201988" y="1138238"/>
          <p14:tracePt t="40567" x="3189288" y="1138238"/>
          <p14:tracePt t="40574" x="3189288" y="1125538"/>
          <p14:tracePt t="40606" x="3189288" y="1114425"/>
          <p14:tracePt t="40615" x="3189288" y="1101725"/>
          <p14:tracePt t="40639" x="3189288" y="1089025"/>
          <p14:tracePt t="40647" x="3176588" y="1089025"/>
          <p14:tracePt t="40711" x="3165475" y="1125538"/>
          <p14:tracePt t="40719" x="3152775" y="1176338"/>
          <p14:tracePt t="40727" x="3114675" y="1250950"/>
          <p14:tracePt t="40736" x="3089275" y="1327150"/>
          <p14:tracePt t="40744" x="3065463" y="1389063"/>
          <p14:tracePt t="40752" x="3040063" y="1463675"/>
          <p14:tracePt t="40759" x="3001963" y="1527175"/>
          <p14:tracePt t="40766" x="2989263" y="1627188"/>
          <p14:tracePt t="40774" x="2952750" y="1701800"/>
          <p14:tracePt t="40783" x="2901950" y="1776413"/>
          <p14:tracePt t="40790" x="2889250" y="1852613"/>
          <p14:tracePt t="40798" x="2863850" y="1927225"/>
          <p14:tracePt t="40806" x="2840038" y="1978025"/>
          <p14:tracePt t="40814" x="2840038" y="2014538"/>
          <p14:tracePt t="40823" x="2814638" y="2052638"/>
          <p14:tracePt t="40830" x="2814638" y="2078038"/>
          <p14:tracePt t="40838" x="2801938" y="2114550"/>
          <p14:tracePt t="40846" x="2789238" y="2139950"/>
          <p14:tracePt t="40854" x="2763838" y="2152650"/>
          <p14:tracePt t="40863" x="2752725" y="2190750"/>
          <p14:tracePt t="40870" x="2752725" y="2201863"/>
          <p14:tracePt t="40879" x="2740025" y="2214563"/>
          <p14:tracePt t="40886" x="2727325" y="2239963"/>
          <p14:tracePt t="40902" x="2727325" y="2265363"/>
          <p14:tracePt t="40912" x="2714625" y="2278063"/>
          <p14:tracePt t="40919" x="2714625" y="2303463"/>
          <p14:tracePt t="40934" x="2701925" y="2339975"/>
          <p14:tracePt t="40942" x="2701925" y="2365375"/>
          <p14:tracePt t="40951" x="2689225" y="2378075"/>
          <p14:tracePt t="40958" x="2689225" y="2403475"/>
          <p14:tracePt t="40966" x="2676525" y="2427288"/>
          <p14:tracePt t="40974" x="2663825" y="2465388"/>
          <p14:tracePt t="40982" x="2651125" y="2490788"/>
          <p14:tracePt t="40990" x="2651125" y="2516188"/>
          <p14:tracePt t="40998" x="2640013" y="2552700"/>
          <p14:tracePt t="41006" x="2640013" y="2578100"/>
          <p14:tracePt t="41014" x="2640013" y="2603500"/>
          <p14:tracePt t="41022" x="2614613" y="2627313"/>
          <p14:tracePt t="41046" x="2614613" y="2640013"/>
          <p14:tracePt t="41079" x="2601913" y="2640013"/>
          <p14:tracePt t="41103" x="2601913" y="2652713"/>
          <p14:tracePt t="41670" x="2614613" y="2652713"/>
          <p14:tracePt t="42055" x="2614613" y="2640013"/>
          <p14:tracePt t="42079" x="2614613" y="2627313"/>
          <p14:tracePt t="42086" x="2627313" y="2627313"/>
          <p14:tracePt t="42094" x="2640013" y="2627313"/>
          <p14:tracePt t="42102" x="2640013" y="2616200"/>
          <p14:tracePt t="42112" x="2640013" y="2603500"/>
          <p14:tracePt t="42127" x="2640013" y="2590800"/>
          <p14:tracePt t="42167" x="2651125" y="2578100"/>
          <p14:tracePt t="42175" x="2651125" y="2565400"/>
          <p14:tracePt t="42543" x="2651125" y="2578100"/>
          <p14:tracePt t="42591" x="2663825" y="2578100"/>
          <p14:tracePt t="42622" x="2663825" y="2590800"/>
          <p14:tracePt t="47527" x="2663825" y="2627313"/>
          <p14:tracePt t="47535" x="2663825" y="2690813"/>
          <p14:tracePt t="47543" x="2663825" y="2728913"/>
          <p14:tracePt t="47551" x="2663825" y="2740025"/>
          <p14:tracePt t="47559" x="2663825" y="2765425"/>
          <p14:tracePt t="47567" x="2640013" y="2778125"/>
          <p14:tracePt t="47575" x="2627313" y="2803525"/>
          <p14:tracePt t="47583" x="2589213" y="2828925"/>
          <p14:tracePt t="47591" x="2563813" y="2840038"/>
          <p14:tracePt t="47599" x="2540000" y="2865438"/>
          <p14:tracePt t="47607" x="2514600" y="2878138"/>
          <p14:tracePt t="47614" x="2489200" y="2878138"/>
          <p14:tracePt t="47623" x="2476500" y="2903538"/>
          <p14:tracePt t="47631" x="2451100" y="2903538"/>
          <p14:tracePt t="47639" x="2451100" y="2916238"/>
          <p14:tracePt t="47647" x="2439988" y="2928938"/>
          <p14:tracePt t="47663" x="2427288" y="2941638"/>
          <p14:tracePt t="47670" x="2427288" y="2965450"/>
          <p14:tracePt t="47687" x="2414588" y="2990850"/>
          <p14:tracePt t="47696" x="2401888" y="2990850"/>
          <p14:tracePt t="47702" x="2389188" y="3016250"/>
          <p14:tracePt t="47711" x="2389188" y="3028950"/>
          <p14:tracePt t="47718" x="2351088" y="3041650"/>
          <p14:tracePt t="47727" x="2351088" y="3078163"/>
          <p14:tracePt t="47734" x="2314575" y="3078163"/>
          <p14:tracePt t="47742" x="2289175" y="3103563"/>
          <p14:tracePt t="47758" x="2263775" y="3116263"/>
          <p14:tracePt t="47766" x="2263775" y="3128963"/>
          <p14:tracePt t="48199" x="2276475" y="3116263"/>
          <p14:tracePt t="48206" x="2301875" y="3103563"/>
          <p14:tracePt t="48214" x="2314575" y="3090863"/>
          <p14:tracePt t="48222" x="2338388" y="3090863"/>
          <p14:tracePt t="48230" x="2351088" y="3065463"/>
          <p14:tracePt t="48238" x="2376488" y="3065463"/>
          <p14:tracePt t="48246" x="2401888" y="3028950"/>
          <p14:tracePt t="48254" x="2427288" y="3028950"/>
          <p14:tracePt t="48263" x="2463800" y="3016250"/>
          <p14:tracePt t="48270" x="2476500" y="3016250"/>
          <p14:tracePt t="48279" x="2476500" y="3003550"/>
          <p14:tracePt t="48295" x="2489200" y="3003550"/>
          <p14:tracePt t="48855" x="2476500" y="3003550"/>
          <p14:tracePt t="49328" x="2463800" y="3003550"/>
          <p14:tracePt t="49678" x="2451100" y="3003550"/>
          <p14:tracePt t="49694" x="2439988" y="3003550"/>
          <p14:tracePt t="49711" x="2427288" y="3003550"/>
          <p14:tracePt t="49944" x="2414588" y="3003550"/>
          <p14:tracePt t="49999" x="2401888" y="3003550"/>
          <p14:tracePt t="50351" x="2389188" y="3003550"/>
          <p14:tracePt t="50768" x="2376488" y="3003550"/>
          <p14:tracePt t="50799" x="2363788" y="3003550"/>
          <p14:tracePt t="51007" x="2363788" y="2990850"/>
          <p14:tracePt t="53391" x="2376488" y="2965450"/>
          <p14:tracePt t="53400" x="2414588" y="2952750"/>
          <p14:tracePt t="53409" x="2427288" y="2928938"/>
          <p14:tracePt t="53415" x="2439988" y="2916238"/>
          <p14:tracePt t="53423" x="2476500" y="2903538"/>
          <p14:tracePt t="53431" x="2501900" y="2890838"/>
          <p14:tracePt t="53439" x="2527300" y="2890838"/>
          <p14:tracePt t="53447" x="2563813" y="2865438"/>
          <p14:tracePt t="53455" x="2576513" y="2852738"/>
          <p14:tracePt t="53464" x="2589213" y="2852738"/>
          <p14:tracePt t="53471" x="2601913" y="2852738"/>
          <p14:tracePt t="53481" x="2601913" y="2840038"/>
          <p14:tracePt t="53495" x="2614613" y="2840038"/>
          <p14:tracePt t="53679" x="2640013" y="2816225"/>
          <p14:tracePt t="53688" x="2676525" y="2803525"/>
          <p14:tracePt t="53698" x="2689225" y="2778125"/>
          <p14:tracePt t="53702" x="2701925" y="2778125"/>
          <p14:tracePt t="53715" x="2740025" y="2765425"/>
          <p14:tracePt t="53719" x="2740025" y="2752725"/>
          <p14:tracePt t="53729" x="2752725" y="2752725"/>
          <p14:tracePt t="53767" x="2752725" y="2740025"/>
          <p14:tracePt t="53814" x="2752725" y="2728913"/>
          <p14:tracePt t="53959" x="2763838" y="2716213"/>
          <p14:tracePt t="53968" x="2776538" y="2716213"/>
          <p14:tracePt t="53975" x="2776538" y="2690813"/>
          <p14:tracePt t="53991" x="2789238" y="2678113"/>
          <p14:tracePt t="53999" x="2814638" y="2678113"/>
          <p14:tracePt t="54007" x="2814638" y="2665413"/>
          <p14:tracePt t="54015" x="2827338" y="2665413"/>
          <p14:tracePt t="54023" x="2827338" y="2652713"/>
          <p14:tracePt t="54039" x="2840038" y="2652713"/>
          <p14:tracePt t="54311" x="2827338" y="2652713"/>
          <p14:tracePt t="54543" x="2814638" y="2652713"/>
          <p14:tracePt t="54648" x="2801938" y="2652713"/>
          <p14:tracePt t="54983" x="2789238" y="2652713"/>
          <p14:tracePt t="54999" x="2789238" y="2640013"/>
          <p14:tracePt t="55031" x="2776538" y="2640013"/>
          <p14:tracePt t="55319" x="2752725" y="2640013"/>
          <p14:tracePt t="55407" x="2740025" y="2640013"/>
          <p14:tracePt t="55671" x="2727325" y="2640013"/>
          <p14:tracePt t="55681" x="2714625" y="2640013"/>
          <p14:tracePt t="55935" x="2701925" y="2640013"/>
          <p14:tracePt t="56039" x="2689225" y="2640013"/>
          <p14:tracePt t="56135" x="2676525" y="2652713"/>
          <p14:tracePt t="56144" x="2676525" y="2703513"/>
          <p14:tracePt t="56159" x="2663825" y="2716213"/>
          <p14:tracePt t="56168" x="2663825" y="2740025"/>
          <p14:tracePt t="56175" x="2651125" y="2765425"/>
          <p14:tracePt t="56183" x="2640013" y="2790825"/>
          <p14:tracePt t="56191" x="2640013" y="2803525"/>
          <p14:tracePt t="56200" x="2627313" y="2828925"/>
          <p14:tracePt t="56215" x="2627313" y="2852738"/>
          <p14:tracePt t="56222" x="2627313" y="2865438"/>
          <p14:tracePt t="56231" x="2614613" y="2865438"/>
          <p14:tracePt t="56279" x="2614613" y="2878138"/>
          <p14:tracePt t="56286" x="2601913" y="2890838"/>
          <p14:tracePt t="56294" x="2601913" y="2903538"/>
          <p14:tracePt t="56304" x="2576513" y="2916238"/>
          <p14:tracePt t="56310" x="2563813" y="2952750"/>
          <p14:tracePt t="56318" x="2540000" y="2965450"/>
          <p14:tracePt t="56335" x="2514600" y="2990850"/>
          <p14:tracePt t="56390" x="2514600" y="3003550"/>
          <p14:tracePt t="56414" x="2501900" y="3016250"/>
          <p14:tracePt t="56431" x="2501900" y="3028950"/>
          <p14:tracePt t="56439" x="2489200" y="3028950"/>
          <p14:tracePt t="56831" x="2476500" y="3028950"/>
          <p14:tracePt t="56855" x="2463800" y="3028950"/>
          <p14:tracePt t="56887" x="2451100" y="3028950"/>
          <p14:tracePt t="56895" x="2439988" y="3028950"/>
          <p14:tracePt t="56902" x="2401888" y="3028950"/>
          <p14:tracePt t="56910" x="2389188" y="3028950"/>
          <p14:tracePt t="56918" x="2363788" y="3028950"/>
          <p14:tracePt t="56926" x="2338388" y="3028950"/>
          <p14:tracePt t="56934" x="2327275" y="3028950"/>
          <p14:tracePt t="56948" x="2301875" y="3028950"/>
          <p14:tracePt t="56950" x="2289175" y="3028950"/>
          <p14:tracePt t="56958" x="2276475" y="3028950"/>
          <p14:tracePt t="56966" x="2251075" y="3028950"/>
          <p14:tracePt t="57175" x="2238375" y="3028950"/>
          <p14:tracePt t="57190" x="2251075" y="3028950"/>
          <p14:tracePt t="57199" x="2289175" y="3003550"/>
          <p14:tracePt t="57206" x="2289175" y="2990850"/>
          <p14:tracePt t="57214" x="2314575" y="2978150"/>
          <p14:tracePt t="57222" x="2338388" y="2952750"/>
          <p14:tracePt t="57231" x="2363788" y="2928938"/>
          <p14:tracePt t="57238" x="2363788" y="2903538"/>
          <p14:tracePt t="57247" x="2414588" y="2890838"/>
          <p14:tracePt t="57254" x="2451100" y="2865438"/>
          <p14:tracePt t="57264" x="2514600" y="2852738"/>
          <p14:tracePt t="57270" x="2563813" y="2828925"/>
          <p14:tracePt t="57279" x="2601913" y="2816225"/>
          <p14:tracePt t="57286" x="2614613" y="2803525"/>
          <p14:tracePt t="57310" x="2627313" y="2803525"/>
          <p14:tracePt t="57334" x="2640013" y="2803525"/>
          <p14:tracePt t="57359" x="2651125" y="2790825"/>
          <p14:tracePt t="57366" x="2676525" y="2778125"/>
          <p14:tracePt t="57374" x="2689225" y="2765425"/>
          <p14:tracePt t="57382" x="2701925" y="2752725"/>
          <p14:tracePt t="57390" x="2727325" y="2752725"/>
          <p14:tracePt t="57399" x="2740025" y="2752725"/>
          <p14:tracePt t="57766" x="2740025" y="2728913"/>
          <p14:tracePt t="57774" x="2752725" y="2728913"/>
          <p14:tracePt t="57815" x="2752725" y="2716213"/>
          <p14:tracePt t="57846" x="2763838" y="2703513"/>
          <p14:tracePt t="57870" x="2763838" y="2690813"/>
          <p14:tracePt t="58432" x="2763838" y="2678113"/>
          <p14:tracePt t="58440" x="2763838" y="2627313"/>
          <p14:tracePt t="58455" x="2752725" y="2627313"/>
          <p14:tracePt t="58471" x="2752725" y="2616200"/>
          <p14:tracePt t="58759" x="2740025" y="2616200"/>
          <p14:tracePt t="58798" x="2727325" y="2616200"/>
          <p14:tracePt t="58806" x="2727325" y="2603500"/>
          <p14:tracePt t="58847" x="2714625" y="2603500"/>
          <p14:tracePt t="60262" x="2701925" y="2616200"/>
          <p14:tracePt t="60270" x="2663825" y="2690813"/>
          <p14:tracePt t="60278" x="2651125" y="2728913"/>
          <p14:tracePt t="60286" x="2614613" y="2765425"/>
          <p14:tracePt t="60294" x="2589213" y="2803525"/>
          <p14:tracePt t="60302" x="2540000" y="2852738"/>
          <p14:tracePt t="60310" x="2489200" y="2890838"/>
          <p14:tracePt t="60319" x="2427288" y="2928938"/>
          <p14:tracePt t="60326" x="2401888" y="2952750"/>
          <p14:tracePt t="60334" x="2338388" y="2965450"/>
          <p14:tracePt t="60342" x="2314575" y="2978150"/>
          <p14:tracePt t="60351" x="2276475" y="2990850"/>
          <p14:tracePt t="60359" x="2263775" y="3003550"/>
          <p14:tracePt t="60367" x="2263775" y="3016250"/>
          <p14:tracePt t="60374" x="2251075" y="3016250"/>
          <p14:tracePt t="60383" x="2238375" y="3016250"/>
          <p14:tracePt t="60399" x="2214563" y="3041650"/>
          <p14:tracePt t="60406" x="2201863" y="3054350"/>
          <p14:tracePt t="60415" x="2201863" y="3065463"/>
          <p14:tracePt t="60422" x="2201863" y="3090863"/>
          <p14:tracePt t="60431" x="2189163" y="3116263"/>
          <p14:tracePt t="60438" x="2176463" y="3116263"/>
          <p14:tracePt t="60447" x="2176463" y="3141663"/>
          <p14:tracePt t="60470" x="2163763" y="3154363"/>
          <p14:tracePt t="60711" x="2176463" y="3154363"/>
          <p14:tracePt t="60718" x="2201863" y="3116263"/>
          <p14:tracePt t="60726" x="2214563" y="3116263"/>
          <p14:tracePt t="60734" x="2214563" y="3103563"/>
          <p14:tracePt t="60742" x="2214563" y="3090863"/>
          <p14:tracePt t="60750" x="2238375" y="3065463"/>
          <p14:tracePt t="60759" x="2263775" y="3054350"/>
          <p14:tracePt t="60767" x="2301875" y="3028950"/>
          <p14:tracePt t="60774" x="2327275" y="3028950"/>
          <p14:tracePt t="60782" x="2351088" y="3003550"/>
          <p14:tracePt t="60790" x="2363788" y="2978150"/>
          <p14:tracePt t="60799" x="2363788" y="2965450"/>
          <p14:tracePt t="60806" x="2363788" y="2952750"/>
          <p14:tracePt t="61079" x="2376488" y="2952750"/>
          <p14:tracePt t="61126" x="2376488" y="3003550"/>
          <p14:tracePt t="61134" x="2376488" y="3016250"/>
          <p14:tracePt t="61151" x="2376488" y="3041650"/>
          <p14:tracePt t="61167" x="2376488" y="3054350"/>
          <p14:tracePt t="61182" x="2376488" y="3065463"/>
          <p14:tracePt t="61631" x="2376488" y="3054350"/>
          <p14:tracePt t="61911" x="2363788" y="3054350"/>
          <p14:tracePt t="62199" x="2351088" y="3054350"/>
          <p14:tracePt t="62206" x="2227263" y="3054350"/>
          <p14:tracePt t="62215" x="2127250" y="3054350"/>
          <p14:tracePt t="62222" x="2063750" y="3054350"/>
          <p14:tracePt t="62231" x="1976438" y="3054350"/>
          <p14:tracePt t="62238" x="1925638" y="3054350"/>
          <p14:tracePt t="62246" x="1825625" y="3054350"/>
          <p14:tracePt t="62254" x="1738313" y="3054350"/>
          <p14:tracePt t="62264" x="1676400" y="3041650"/>
          <p14:tracePt t="62270" x="1625600" y="3041650"/>
          <p14:tracePt t="62278" x="1589088" y="3028950"/>
          <p14:tracePt t="62286" x="1563688" y="3028950"/>
          <p14:tracePt t="62294" x="1550988" y="3028950"/>
          <p14:tracePt t="62310" x="1538288" y="3028950"/>
          <p14:tracePt t="62567" x="1525588" y="3028950"/>
          <p14:tracePt t="62584" x="1512888" y="3028950"/>
          <p14:tracePt t="62599" x="1501775" y="3028950"/>
          <p14:tracePt t="62606" x="1489075" y="3028950"/>
          <p14:tracePt t="62615" x="1489075" y="3041650"/>
          <p14:tracePt t="62623" x="1476375" y="3041650"/>
          <p14:tracePt t="62632" x="1425575" y="3041650"/>
          <p14:tracePt t="62638" x="1401763" y="3054350"/>
          <p14:tracePt t="62648" x="1376363" y="3065463"/>
          <p14:tracePt t="62654" x="1338263" y="3078163"/>
          <p14:tracePt t="62664" x="1312863" y="3078163"/>
          <p14:tracePt t="62671" x="1300163" y="3090863"/>
          <p14:tracePt t="62687" x="1289050" y="3103563"/>
          <p14:tracePt t="62751" x="1289050" y="3116263"/>
          <p14:tracePt t="62831" x="1312863" y="3116263"/>
          <p14:tracePt t="62839" x="1338263" y="3128963"/>
          <p14:tracePt t="62847" x="1350963" y="3128963"/>
          <p14:tracePt t="62855" x="1376363" y="3128963"/>
          <p14:tracePt t="62871" x="1401763" y="3128963"/>
          <p14:tracePt t="62879" x="1425575" y="3154363"/>
          <p14:tracePt t="62895" x="1463675" y="3154363"/>
          <p14:tracePt t="62904" x="1476375" y="3154363"/>
          <p14:tracePt t="62919" x="1489075" y="3154363"/>
          <p14:tracePt t="62927" x="1501775" y="3154363"/>
          <p14:tracePt t="62934" x="1525588" y="3165475"/>
          <p14:tracePt t="62943" x="1538288" y="3178175"/>
          <p14:tracePt t="62951" x="1563688" y="3178175"/>
          <p14:tracePt t="62958" x="1576388" y="3190875"/>
          <p14:tracePt t="62966" x="1601788" y="3190875"/>
          <p14:tracePt t="62974" x="1638300" y="3216275"/>
          <p14:tracePt t="62983" x="1689100" y="3228975"/>
          <p14:tracePt t="62991" x="1789113" y="3278188"/>
          <p14:tracePt t="62999" x="1876425" y="3328988"/>
          <p14:tracePt t="63007" x="1976438" y="3367088"/>
          <p14:tracePt t="63015" x="2063750" y="3403600"/>
          <p14:tracePt t="63023" x="2138363" y="3441700"/>
          <p14:tracePt t="63031" x="2176463" y="3454400"/>
          <p14:tracePt t="63039" x="2251075" y="3479800"/>
          <p14:tracePt t="63047" x="2276475" y="3479800"/>
          <p14:tracePt t="63055" x="2314575" y="3490913"/>
          <p14:tracePt t="63070" x="2327275" y="3490913"/>
          <p14:tracePt t="63191" x="2351088" y="3490913"/>
          <p14:tracePt t="63206" x="2363788" y="3490913"/>
          <p14:tracePt t="63215" x="2376488" y="3490913"/>
          <p14:tracePt t="63222" x="2389188" y="3490913"/>
          <p14:tracePt t="63231" x="2401888" y="3490913"/>
          <p14:tracePt t="63246" x="2414588" y="3490913"/>
          <p14:tracePt t="63254" x="2427288" y="3490913"/>
          <p14:tracePt t="63270" x="2439988" y="3479800"/>
          <p14:tracePt t="63278" x="2451100" y="3479800"/>
          <p14:tracePt t="63286" x="2463800" y="3479800"/>
          <p14:tracePt t="63294" x="2489200" y="3479800"/>
          <p14:tracePt t="63310" x="2514600" y="3479800"/>
          <p14:tracePt t="63318" x="2540000" y="3479800"/>
          <p14:tracePt t="63326" x="2551113" y="3479800"/>
          <p14:tracePt t="63334" x="2563813" y="3479800"/>
          <p14:tracePt t="63342" x="2576513" y="3479800"/>
          <p14:tracePt t="63358" x="2589213" y="3490913"/>
          <p14:tracePt t="63366" x="2601913" y="3490913"/>
          <p14:tracePt t="63383" x="2614613" y="3490913"/>
          <p14:tracePt t="63390" x="2627313" y="3490913"/>
          <p14:tracePt t="63399" x="2640013" y="3490913"/>
          <p14:tracePt t="63407" x="2663825" y="3516313"/>
          <p14:tracePt t="63415" x="2689225" y="3516313"/>
          <p14:tracePt t="63422" x="2714625" y="3516313"/>
          <p14:tracePt t="63431" x="2727325" y="3516313"/>
          <p14:tracePt t="63438" x="2752725" y="3529013"/>
          <p14:tracePt t="63448" x="2789238" y="3529013"/>
          <p14:tracePt t="63455" x="2814638" y="3541713"/>
          <p14:tracePt t="63464" x="2852738" y="3541713"/>
          <p14:tracePt t="63470" x="2863850" y="3541713"/>
          <p14:tracePt t="63478" x="2876550" y="3541713"/>
          <p14:tracePt t="63486" x="2889250" y="3541713"/>
          <p14:tracePt t="63494" x="2901950" y="3541713"/>
          <p14:tracePt t="63503" x="2927350" y="3541713"/>
          <p14:tracePt t="63510" x="2940050" y="3541713"/>
          <p14:tracePt t="63518" x="2952750" y="3541713"/>
          <p14:tracePt t="63526" x="2963863" y="3541713"/>
          <p14:tracePt t="63534" x="2976563" y="3541713"/>
          <p14:tracePt t="63542" x="3001963" y="3541713"/>
          <p14:tracePt t="63550" x="3014663" y="3541713"/>
          <p14:tracePt t="63558" x="3040063" y="3541713"/>
          <p14:tracePt t="63566" x="3089275" y="3541713"/>
          <p14:tracePt t="63574" x="3127375" y="3541713"/>
          <p14:tracePt t="63583" x="3165475" y="3541713"/>
          <p14:tracePt t="63590" x="3176588" y="3541713"/>
          <p14:tracePt t="63599" x="3214688" y="3541713"/>
          <p14:tracePt t="63606" x="3227388" y="3554413"/>
          <p14:tracePt t="63615" x="3240088" y="3554413"/>
          <p14:tracePt t="63622" x="3265488" y="3554413"/>
          <p14:tracePt t="63631" x="3276600" y="3554413"/>
          <p14:tracePt t="63639" x="3314700" y="3554413"/>
          <p14:tracePt t="63654" x="3327400" y="3554413"/>
          <p14:tracePt t="63872" x="3327400" y="3541713"/>
          <p14:tracePt t="63894" x="3327400" y="3529013"/>
          <p14:tracePt t="63902" x="3340100" y="3529013"/>
          <p14:tracePt t="63911" x="3340100" y="3516313"/>
          <p14:tracePt t="63918" x="3340100" y="3503613"/>
          <p14:tracePt t="63926" x="3352800" y="3490913"/>
          <p14:tracePt t="63934" x="3365500" y="3479800"/>
          <p14:tracePt t="63950" x="3365500" y="3467100"/>
          <p14:tracePt t="64856" x="3352800" y="3467100"/>
          <p14:tracePt t="65015" x="3340100" y="3467100"/>
          <p14:tracePt t="65174" x="3327400" y="3467100"/>
          <p14:tracePt t="68103" x="3327400" y="3454400"/>
          <p14:tracePt t="68151" x="3327400" y="3441700"/>
          <p14:tracePt t="68183" x="3327400" y="3429000"/>
          <p14:tracePt t="68664" x="3302000" y="3429000"/>
          <p14:tracePt t="68991" x="3289300" y="3429000"/>
          <p14:tracePt t="69262" x="3276600" y="3429000"/>
          <p14:tracePt t="71967" x="3265488" y="3367088"/>
          <p14:tracePt t="71976" x="3265488" y="3354388"/>
          <p14:tracePt t="71984" x="3265488" y="3341688"/>
          <p14:tracePt t="71991" x="3265488" y="3328988"/>
          <p14:tracePt t="72000" x="3265488" y="3278188"/>
          <p14:tracePt t="72007" x="3265488" y="3216275"/>
          <p14:tracePt t="72016" x="3265488" y="3178175"/>
          <p14:tracePt t="72023" x="3265488" y="3154363"/>
          <p14:tracePt t="72033" x="3265488" y="3128963"/>
          <p14:tracePt t="72038" x="3265488" y="3116263"/>
          <p14:tracePt t="72048" x="3265488" y="3103563"/>
          <p14:tracePt t="72119" x="3302000" y="3090863"/>
          <p14:tracePt t="72126" x="3340100" y="3078163"/>
          <p14:tracePt t="72134" x="3389313" y="3065463"/>
          <p14:tracePt t="72143" x="3427413" y="3054350"/>
          <p14:tracePt t="72150" x="3452813" y="3054350"/>
          <p14:tracePt t="72159" x="3465513" y="3054350"/>
          <p14:tracePt t="72407" x="3478213" y="3054350"/>
          <p14:tracePt t="72766" x="3465513" y="3054350"/>
          <p14:tracePt t="77503" x="3465513" y="3065463"/>
          <p14:tracePt t="77519" x="3465513" y="3078163"/>
          <p14:tracePt t="77527" x="3452813" y="3090863"/>
          <p14:tracePt t="77536" x="3452813" y="3116263"/>
          <p14:tracePt t="77551" x="3440113" y="3128963"/>
          <p14:tracePt t="77558" x="3427413" y="3141663"/>
          <p14:tracePt t="77590" x="3427413" y="3154363"/>
          <p14:tracePt t="77615" x="3414713" y="3154363"/>
          <p14:tracePt t="77647" x="3414713" y="3165475"/>
          <p14:tracePt t="77655" x="3402013" y="3165475"/>
          <p14:tracePt t="77671" x="3402013" y="3178175"/>
          <p14:tracePt t="77703" x="3402013" y="3190875"/>
          <p14:tracePt t="77935" x="3389313" y="3190875"/>
          <p14:tracePt t="77958" x="3389313" y="3178175"/>
          <p14:tracePt t="77967" x="3389313" y="3165475"/>
          <p14:tracePt t="78007" x="3389313" y="3154363"/>
          <p14:tracePt t="78023" x="3389313" y="3141663"/>
          <p14:tracePt t="78031" x="3402013" y="3141663"/>
          <p14:tracePt t="78054" x="3402013" y="3128963"/>
          <p14:tracePt t="78119" x="3402013" y="3116263"/>
          <p14:tracePt t="78526" x="3402013" y="3128963"/>
          <p14:tracePt t="78534" x="3389313" y="3141663"/>
          <p14:tracePt t="78542" x="3389313" y="3154363"/>
          <p14:tracePt t="78550" x="3389313" y="3165475"/>
          <p14:tracePt t="78558" x="3376613" y="3178175"/>
          <p14:tracePt t="78566" x="3376613" y="3190875"/>
          <p14:tracePt t="78574" x="3365500" y="3203575"/>
          <p14:tracePt t="78583" x="3365500" y="3216275"/>
          <p14:tracePt t="78590" x="3365500" y="3241675"/>
          <p14:tracePt t="78599" x="3352800" y="3254375"/>
          <p14:tracePt t="78607" x="3352800" y="3267075"/>
          <p14:tracePt t="78616" x="3314700" y="3290888"/>
          <p14:tracePt t="78623" x="3302000" y="3290888"/>
          <p14:tracePt t="78631" x="3289300" y="3303588"/>
          <p14:tracePt t="78638" x="3289300" y="3316288"/>
          <p14:tracePt t="78646" x="3265488" y="3328988"/>
          <p14:tracePt t="78655" x="3265488" y="3341688"/>
          <p14:tracePt t="78662" x="3240088" y="3341688"/>
          <p14:tracePt t="78671" x="3240088" y="3354388"/>
          <p14:tracePt t="78686" x="3227388" y="3367088"/>
          <p14:tracePt t="78711" x="3214688" y="3367088"/>
          <p14:tracePt t="78718" x="3201988" y="3378200"/>
          <p14:tracePt t="78742" x="3176588" y="3390900"/>
          <p14:tracePt t="78919" x="3152775" y="3403600"/>
          <p14:tracePt t="78927" x="3127375" y="3403600"/>
          <p14:tracePt t="78934" x="3114675" y="3416300"/>
          <p14:tracePt t="78942" x="3076575" y="3416300"/>
          <p14:tracePt t="78950" x="3027363" y="3416300"/>
          <p14:tracePt t="78958" x="2976563" y="3429000"/>
          <p14:tracePt t="78966" x="2927350" y="3429000"/>
          <p14:tracePt t="78974" x="2863850" y="3429000"/>
          <p14:tracePt t="78983" x="2789238" y="3429000"/>
          <p14:tracePt t="78990" x="2701925" y="3429000"/>
          <p14:tracePt t="78999" x="2651125" y="3429000"/>
          <p14:tracePt t="79007" x="2627313" y="3429000"/>
          <p14:tracePt t="79017" x="2576513" y="3429000"/>
          <p14:tracePt t="79022" x="2540000" y="3429000"/>
          <p14:tracePt t="79031" x="2514600" y="3429000"/>
          <p14:tracePt t="79039" x="2489200" y="3429000"/>
          <p14:tracePt t="79046" x="2451100" y="3429000"/>
          <p14:tracePt t="79054" x="2427288" y="3429000"/>
          <p14:tracePt t="79062" x="2414588" y="3429000"/>
          <p14:tracePt t="79070" x="2401888" y="3429000"/>
          <p14:tracePt t="79079" x="2389188" y="3429000"/>
          <p14:tracePt t="79086" x="2363788" y="3429000"/>
          <p14:tracePt t="79094" x="2338388" y="3429000"/>
          <p14:tracePt t="79102" x="2314575" y="3429000"/>
          <p14:tracePt t="79110" x="2289175" y="3429000"/>
          <p14:tracePt t="79118" x="2276475" y="3429000"/>
          <p14:tracePt t="79126" x="2251075" y="3429000"/>
          <p14:tracePt t="79134" x="2238375" y="3429000"/>
          <p14:tracePt t="79150" x="2227263" y="3429000"/>
          <p14:tracePt t="79158" x="2214563" y="3429000"/>
          <p14:tracePt t="79166" x="2201863" y="3429000"/>
          <p14:tracePt t="79174" x="2189163" y="3429000"/>
          <p14:tracePt t="79183" x="2163763" y="3429000"/>
          <p14:tracePt t="79190" x="2151063" y="3429000"/>
          <p14:tracePt t="79199" x="2127250" y="3429000"/>
          <p14:tracePt t="79206" x="2076450" y="3429000"/>
          <p14:tracePt t="79215" x="2063750" y="3429000"/>
          <p14:tracePt t="79222" x="2014538" y="3429000"/>
          <p14:tracePt t="79230" x="1989138" y="3429000"/>
          <p14:tracePt t="79238" x="1976438" y="3429000"/>
          <p14:tracePt t="79246" x="1938338" y="3429000"/>
          <p14:tracePt t="79255" x="1925638" y="3441700"/>
          <p14:tracePt t="79262" x="1914525" y="3441700"/>
          <p14:tracePt t="79278" x="1901825" y="3441700"/>
          <p14:tracePt t="79750" x="1914525" y="3441700"/>
          <p14:tracePt t="79758" x="1951038" y="3441700"/>
          <p14:tracePt t="79766" x="2001838" y="3441700"/>
          <p14:tracePt t="79774" x="2038350" y="3441700"/>
          <p14:tracePt t="79783" x="2063750" y="3441700"/>
          <p14:tracePt t="79790" x="2101850" y="3441700"/>
          <p14:tracePt t="79799" x="2151063" y="3441700"/>
          <p14:tracePt t="79807" x="2189163" y="3454400"/>
          <p14:tracePt t="79815" x="2201863" y="3454400"/>
          <p14:tracePt t="79822" x="2227263" y="3454400"/>
          <p14:tracePt t="79839" x="2238375" y="3454400"/>
          <p14:tracePt t="79862" x="2251075" y="3454400"/>
          <p14:tracePt t="79870" x="2276475" y="3454400"/>
          <p14:tracePt t="79879" x="2314575" y="3454400"/>
          <p14:tracePt t="79886" x="2363788" y="3454400"/>
          <p14:tracePt t="79895" x="2414588" y="3454400"/>
          <p14:tracePt t="79903" x="2489200" y="3467100"/>
          <p14:tracePt t="79910" x="2551113" y="3467100"/>
          <p14:tracePt t="79919" x="2651125" y="3467100"/>
          <p14:tracePt t="79926" x="2689225" y="3467100"/>
          <p14:tracePt t="79948" x="2701925" y="3467100"/>
          <p14:tracePt t="79951" x="2752725" y="3467100"/>
          <p14:tracePt t="79958" x="2776538" y="3467100"/>
          <p14:tracePt t="79966" x="2814638" y="3467100"/>
          <p14:tracePt t="79983" x="2827338" y="3467100"/>
          <p14:tracePt t="79990" x="2863850" y="3467100"/>
          <p14:tracePt t="80006" x="2876550" y="3467100"/>
          <p14:tracePt t="80022" x="2901950" y="3467100"/>
          <p14:tracePt t="80031" x="2914650" y="3454400"/>
          <p14:tracePt t="80038" x="2927350" y="3454400"/>
          <p14:tracePt t="80046" x="2940050" y="3454400"/>
          <p14:tracePt t="80054" x="2963863" y="3454400"/>
          <p14:tracePt t="80062" x="2989263" y="3454400"/>
          <p14:tracePt t="80071" x="3001963" y="3454400"/>
          <p14:tracePt t="80078" x="3014663" y="3454400"/>
          <p14:tracePt t="80086" x="3027363" y="3454400"/>
          <p14:tracePt t="80094" x="3040063" y="3454400"/>
          <p14:tracePt t="80118" x="3052763" y="3454400"/>
          <p14:tracePt t="80351" x="3065463" y="3454400"/>
          <p14:tracePt t="80360" x="3089275" y="3454400"/>
          <p14:tracePt t="80369" x="3089275" y="3441700"/>
          <p14:tracePt t="80375" x="3101975" y="3441700"/>
          <p14:tracePt t="80390" x="3127375" y="3441700"/>
          <p14:tracePt t="80399" x="3127375" y="3429000"/>
          <p14:tracePt t="80406" x="3140075" y="3429000"/>
          <p14:tracePt t="80415" x="3152775" y="3429000"/>
          <p14:tracePt t="80454" x="3165475" y="3429000"/>
          <p14:tracePt t="80462" x="3176588" y="3429000"/>
          <p14:tracePt t="80478" x="3176588" y="3441700"/>
          <p14:tracePt t="80486" x="3189288" y="3441700"/>
          <p14:tracePt t="80503" x="3201988" y="3441700"/>
          <p14:tracePt t="80542" x="3214688" y="3454400"/>
          <p14:tracePt t="80550" x="3227388" y="3454400"/>
          <p14:tracePt t="80598" x="3240088" y="3454400"/>
          <p14:tracePt t="84967" x="3402013" y="3479800"/>
          <p14:tracePt t="84975" x="3565525" y="3503613"/>
          <p14:tracePt t="84983" x="3714750" y="3554413"/>
          <p14:tracePt t="84991" x="3814763" y="3554413"/>
          <p14:tracePt t="85001" x="3940175" y="3590925"/>
          <p14:tracePt t="85007" x="4040188" y="3616325"/>
          <p14:tracePt t="85015" x="4178300" y="3641725"/>
          <p14:tracePt t="85023" x="4278313" y="3667125"/>
          <p14:tracePt t="85031" x="4365625" y="3679825"/>
          <p14:tracePt t="85039" x="4403725" y="3692525"/>
          <p14:tracePt t="85046" x="4427538" y="3703638"/>
          <p14:tracePt t="85055" x="4465638" y="3703638"/>
          <p14:tracePt t="85166" x="4478338" y="3703638"/>
          <p14:tracePt t="85174" x="4516438" y="3703638"/>
          <p14:tracePt t="85191" x="4552950" y="3703638"/>
          <p14:tracePt t="85222" x="4565650" y="3703638"/>
          <p14:tracePt t="85230" x="4578350" y="3703638"/>
          <p14:tracePt t="85254" x="4603750" y="3703638"/>
          <p14:tracePt t="85270" x="4616450" y="3703638"/>
          <p14:tracePt t="85278" x="4640263" y="3692525"/>
          <p14:tracePt t="85294" x="4652963" y="3679825"/>
          <p14:tracePt t="85302" x="4665663" y="3679825"/>
          <p14:tracePt t="85310" x="4691063" y="3667125"/>
          <p14:tracePt t="85326" x="4716463" y="3667125"/>
          <p14:tracePt t="85335" x="4716463" y="3654425"/>
          <p14:tracePt t="85350" x="4727575" y="3654425"/>
          <p14:tracePt t="85358" x="4740275" y="3641725"/>
          <p14:tracePt t="85415" x="4740275" y="3629025"/>
          <p14:tracePt t="85431" x="4752975" y="3629025"/>
          <p14:tracePt t="85447" x="4752975" y="3616325"/>
          <p14:tracePt t="85455" x="4752975" y="3603625"/>
          <p14:tracePt t="85511" x="4765675" y="3603625"/>
          <p14:tracePt t="85559" x="4765675" y="3590925"/>
          <p14:tracePt t="85575" x="4765675" y="3579813"/>
          <p14:tracePt t="85838" x="4778375" y="3579813"/>
          <p14:tracePt t="86048" x="4765675" y="3579813"/>
          <p14:tracePt t="86183" x="4765675" y="3567113"/>
          <p14:tracePt t="86200" x="4752975" y="3554413"/>
          <p14:tracePt t="86214" x="4740275" y="3541713"/>
          <p14:tracePt t="86230" x="4740275" y="3529013"/>
          <p14:tracePt t="86239" x="4740275" y="3516313"/>
          <p14:tracePt t="86246" x="4716463" y="3516313"/>
          <p14:tracePt t="86262" x="4703763" y="3516313"/>
          <p14:tracePt t="86271" x="4703763" y="3503613"/>
          <p14:tracePt t="86286" x="4678363" y="3503613"/>
          <p14:tracePt t="86302" x="4665663" y="3503613"/>
          <p14:tracePt t="86310" x="4652963" y="3503613"/>
          <p14:tracePt t="86318" x="4627563" y="3503613"/>
          <p14:tracePt t="86326" x="4616450" y="3503613"/>
          <p14:tracePt t="86343" x="4591050" y="3503613"/>
          <p14:tracePt t="86374" x="4578350" y="3503613"/>
          <p14:tracePt t="86382" x="4552950" y="3503613"/>
          <p14:tracePt t="86406" x="4540250" y="3503613"/>
          <p14:tracePt t="86422" x="4516438" y="3503613"/>
          <p14:tracePt t="86438" x="4503738" y="3503613"/>
          <p14:tracePt t="86527" x="4491038" y="3503613"/>
          <p14:tracePt t="86534" x="4465638" y="3503613"/>
          <p14:tracePt t="86551" x="4440238" y="3503613"/>
          <p14:tracePt t="86567" x="4427538" y="3503613"/>
          <p14:tracePt t="86575" x="4416425" y="3503613"/>
          <p14:tracePt t="86583" x="4403725" y="3503613"/>
          <p14:tracePt t="86591" x="4403725" y="3516313"/>
          <p14:tracePt t="86727" x="4391025" y="3516313"/>
          <p14:tracePt t="87286" x="4403725" y="3516313"/>
          <p14:tracePt t="88279" x="4378325" y="3529013"/>
          <p14:tracePt t="88286" x="4278313" y="3541713"/>
          <p14:tracePt t="88294" x="4227513" y="3579813"/>
          <p14:tracePt t="88302" x="4191000" y="3579813"/>
          <p14:tracePt t="88310" x="4103688" y="3603625"/>
          <p14:tracePt t="88319" x="4002088" y="3641725"/>
          <p14:tracePt t="88326" x="3927475" y="3667125"/>
          <p14:tracePt t="88335" x="3878263" y="3679825"/>
          <p14:tracePt t="88342" x="3765550" y="3692525"/>
          <p14:tracePt t="88351" x="3727450" y="3692525"/>
          <p14:tracePt t="88359" x="3689350" y="3703638"/>
          <p14:tracePt t="88367" x="3678238" y="3716338"/>
          <p14:tracePt t="88374" x="3627438" y="3716338"/>
          <p14:tracePt t="88384" x="3589338" y="3716338"/>
          <p14:tracePt t="88390" x="3552825" y="3729038"/>
          <p14:tracePt t="88400" x="3540125" y="3729038"/>
          <p14:tracePt t="88407" x="3489325" y="3729038"/>
          <p14:tracePt t="88414" x="3478213" y="3729038"/>
          <p14:tracePt t="88423" x="3427413" y="3729038"/>
          <p14:tracePt t="88430" x="3365500" y="3741738"/>
          <p14:tracePt t="88438" x="3340100" y="3767138"/>
          <p14:tracePt t="88446" x="3252788" y="3767138"/>
          <p14:tracePt t="88454" x="3176588" y="3767138"/>
          <p14:tracePt t="88462" x="3089275" y="3779838"/>
          <p14:tracePt t="88471" x="3014663" y="3779838"/>
          <p14:tracePt t="88478" x="2940050" y="3779838"/>
          <p14:tracePt t="88486" x="2889250" y="3792538"/>
          <p14:tracePt t="88494" x="2827338" y="3803650"/>
          <p14:tracePt t="88502" x="2789238" y="3803650"/>
          <p14:tracePt t="88510" x="2763838" y="3803650"/>
          <p14:tracePt t="88519" x="2740025" y="3816350"/>
          <p14:tracePt t="88527" x="2714625" y="3816350"/>
          <p14:tracePt t="88534" x="2689225" y="3829050"/>
          <p14:tracePt t="88542" x="2663825" y="3829050"/>
          <p14:tracePt t="88551" x="2627313" y="3829050"/>
          <p14:tracePt t="88558" x="2563813" y="3841750"/>
          <p14:tracePt t="88567" x="2514600" y="3841750"/>
          <p14:tracePt t="88574" x="2427288" y="3854450"/>
          <p14:tracePt t="88584" x="2363788" y="3854450"/>
          <p14:tracePt t="88590" x="2289175" y="3854450"/>
          <p14:tracePt t="88600" x="2238375" y="3867150"/>
          <p14:tracePt t="88606" x="2189163" y="3867150"/>
          <p14:tracePt t="88614" x="2138363" y="3867150"/>
          <p14:tracePt t="88622" x="2114550" y="3867150"/>
          <p14:tracePt t="88630" x="2089150" y="3867150"/>
          <p14:tracePt t="88638" x="2076450" y="3867150"/>
          <p14:tracePt t="88671" x="2076450" y="3879850"/>
          <p14:tracePt t="88791" x="2089150" y="3879850"/>
          <p14:tracePt t="88807" x="2101850" y="3879850"/>
          <p14:tracePt t="88815" x="2114550" y="3879850"/>
          <p14:tracePt t="88823" x="2127250" y="3879850"/>
          <p14:tracePt t="88831" x="2138363" y="3879850"/>
          <p14:tracePt t="88839" x="2189163" y="3879850"/>
          <p14:tracePt t="88847" x="2289175" y="3879850"/>
          <p14:tracePt t="88855" x="2389188" y="3879850"/>
          <p14:tracePt t="88863" x="2489200" y="3879850"/>
          <p14:tracePt t="88870" x="2601913" y="3879850"/>
          <p14:tracePt t="88879" x="2701925" y="3867150"/>
          <p14:tracePt t="88886" x="2776538" y="3867150"/>
          <p14:tracePt t="88895" x="2852738" y="3867150"/>
          <p14:tracePt t="88903" x="2914650" y="3867150"/>
          <p14:tracePt t="88911" x="2989263" y="3867150"/>
          <p14:tracePt t="88919" x="3052763" y="3867150"/>
          <p14:tracePt t="88927" x="3089275" y="3867150"/>
          <p14:tracePt t="88936" x="3152775" y="3879850"/>
          <p14:tracePt t="88943" x="3189288" y="3879850"/>
          <p14:tracePt t="88951" x="3201988" y="3879850"/>
          <p14:tracePt t="88958" x="3240088" y="3892550"/>
          <p14:tracePt t="88968" x="3289300" y="3905250"/>
          <p14:tracePt t="88974" x="3314700" y="3916363"/>
          <p14:tracePt t="88984" x="3376613" y="3929063"/>
          <p14:tracePt t="88990" x="3489325" y="3954463"/>
          <p14:tracePt t="89001" x="3578225" y="3954463"/>
          <p14:tracePt t="89007" x="3640138" y="3967163"/>
          <p14:tracePt t="89015" x="3714750" y="3967163"/>
          <p14:tracePt t="89023" x="3790950" y="3979863"/>
          <p14:tracePt t="89031" x="3840163" y="3979863"/>
          <p14:tracePt t="89039" x="3865563" y="3979863"/>
          <p14:tracePt t="89047" x="3878263" y="3979863"/>
          <p14:tracePt t="89054" x="3914775" y="3979863"/>
          <p14:tracePt t="89063" x="3927475" y="3979863"/>
          <p14:tracePt t="89071" x="3952875" y="3979863"/>
          <p14:tracePt t="89078" x="3978275" y="3979863"/>
          <p14:tracePt t="89087" x="3990975" y="3979863"/>
          <p14:tracePt t="89094" x="4014788" y="3979863"/>
          <p14:tracePt t="89103" x="4040188" y="3979863"/>
          <p14:tracePt t="89111" x="4078288" y="3979863"/>
          <p14:tracePt t="89118" x="4090988" y="3979863"/>
          <p14:tracePt t="89127" x="4127500" y="3979863"/>
          <p14:tracePt t="89135" x="4178300" y="3979863"/>
          <p14:tracePt t="89143" x="4203700" y="3979863"/>
          <p14:tracePt t="89151" x="4227513" y="3979863"/>
          <p14:tracePt t="89158" x="4265613" y="3979863"/>
          <p14:tracePt t="89167" x="4303713" y="3979863"/>
          <p14:tracePt t="89174" x="4327525" y="3979863"/>
          <p14:tracePt t="89185" x="4365625" y="3967163"/>
          <p14:tracePt t="89190" x="4378325" y="3967163"/>
          <p14:tracePt t="89199" x="4391025" y="3967163"/>
          <p14:tracePt t="89206" x="4416425" y="3967163"/>
          <p14:tracePt t="89214" x="4440238" y="3954463"/>
          <p14:tracePt t="89222" x="4465638" y="3954463"/>
          <p14:tracePt t="89230" x="4503738" y="3954463"/>
          <p14:tracePt t="89238" x="4516438" y="3954463"/>
          <p14:tracePt t="89246" x="4527550" y="3954463"/>
          <p14:tracePt t="89262" x="4527550" y="3941763"/>
          <p14:tracePt t="89271" x="4540250" y="3941763"/>
          <p14:tracePt t="89278" x="4552950" y="3941763"/>
          <p14:tracePt t="89294" x="4565650" y="3941763"/>
          <p14:tracePt t="89302" x="4578350" y="3941763"/>
          <p14:tracePt t="89318" x="4591050" y="3929063"/>
          <p14:tracePt t="89326" x="4603750" y="3929063"/>
          <p14:tracePt t="89334" x="4616450" y="3929063"/>
          <p14:tracePt t="89351" x="4627563" y="3929063"/>
          <p14:tracePt t="89382" x="4640263" y="3916363"/>
          <p14:tracePt t="89430" x="4665663" y="3905250"/>
          <p14:tracePt t="89471" x="4665663" y="3892550"/>
          <p14:tracePt t="89486" x="4691063" y="3879850"/>
          <p14:tracePt t="89503" x="4691063" y="3867150"/>
          <p14:tracePt t="89511" x="4691063" y="3854450"/>
          <p14:tracePt t="89599" x="4691063" y="3841750"/>
          <p14:tracePt t="89616" x="4703763" y="3841750"/>
          <p14:tracePt t="89654" x="4703763" y="3829050"/>
          <p14:tracePt t="92247" x="4727575" y="3829050"/>
          <p14:tracePt t="92254" x="4816475" y="3841750"/>
          <p14:tracePt t="92262" x="4903788" y="3867150"/>
          <p14:tracePt t="92270" x="4916488" y="3867150"/>
          <p14:tracePt t="92278" x="4953000" y="3867150"/>
          <p14:tracePt t="92286" x="4978400" y="3879850"/>
          <p14:tracePt t="92294" x="5016500" y="3879850"/>
          <p14:tracePt t="92302" x="5016500" y="3892550"/>
          <p14:tracePt t="92310" x="5029200" y="3892550"/>
          <p14:tracePt t="92342" x="5040313" y="3892550"/>
          <p14:tracePt t="92399" x="5078413" y="3892550"/>
          <p14:tracePt t="92408" x="5091113" y="3892550"/>
          <p14:tracePt t="92415" x="5116513" y="3892550"/>
          <p14:tracePt t="92423" x="5153025" y="3892550"/>
          <p14:tracePt t="92430" x="5178425" y="3905250"/>
          <p14:tracePt t="92438" x="5203825" y="3905250"/>
          <p14:tracePt t="92446" x="5253038" y="3905250"/>
          <p14:tracePt t="92463" x="5265738" y="3905250"/>
          <p14:tracePt t="92471" x="5291138" y="3905250"/>
          <p14:tracePt t="92494" x="5303838" y="3905250"/>
          <p14:tracePt t="92502" x="5316538" y="3905250"/>
          <p14:tracePt t="92510" x="5329238" y="3905250"/>
          <p14:tracePt t="92519" x="5341938" y="3905250"/>
          <p14:tracePt t="92527" x="5365750" y="3905250"/>
          <p14:tracePt t="92542" x="5391150" y="3905250"/>
          <p14:tracePt t="92551" x="5403850" y="3905250"/>
          <p14:tracePt t="92574" x="5416550" y="3905250"/>
          <p14:tracePt t="92584" x="5441950" y="3905250"/>
          <p14:tracePt t="92590" x="5454650" y="3905250"/>
          <p14:tracePt t="92599" x="5465763" y="3916363"/>
          <p14:tracePt t="92607" x="5491163" y="3916363"/>
          <p14:tracePt t="92614" x="5503863" y="3916363"/>
          <p14:tracePt t="92622" x="5516563" y="3916363"/>
          <p14:tracePt t="92630" x="5554663" y="3929063"/>
          <p14:tracePt t="92638" x="5565775" y="3929063"/>
          <p14:tracePt t="92654" x="5578475" y="3929063"/>
          <p14:tracePt t="92663" x="5591175" y="3929063"/>
          <p14:tracePt t="92678" x="5603875" y="3929063"/>
          <p14:tracePt t="92695" x="5616575" y="3929063"/>
          <p14:tracePt t="92703" x="5629275" y="3929063"/>
          <p14:tracePt t="92710" x="5641975" y="3929063"/>
          <p14:tracePt t="92734" x="5654675" y="3929063"/>
          <p14:tracePt t="92767" x="5665788" y="3929063"/>
          <p14:tracePt t="92783" x="5678488" y="3929063"/>
          <p14:tracePt t="92798" x="5691188" y="3929063"/>
          <p14:tracePt t="92814" x="5703888" y="3929063"/>
          <p14:tracePt t="92823" x="5716588" y="3941763"/>
          <p14:tracePt t="92854" x="5729288" y="3941763"/>
          <p14:tracePt t="92894" x="5741988" y="3941763"/>
          <p14:tracePt t="92903" x="5754688" y="3941763"/>
          <p14:tracePt t="92910" x="5767388" y="3941763"/>
          <p14:tracePt t="92919" x="5778500" y="3941763"/>
          <p14:tracePt t="92927" x="5791200" y="3941763"/>
          <p14:tracePt t="92935" x="5803900" y="3941763"/>
          <p14:tracePt t="92952" x="5842000" y="3941763"/>
          <p14:tracePt t="92958" x="5854700" y="3941763"/>
          <p14:tracePt t="92967" x="5878513" y="3941763"/>
          <p14:tracePt t="93006" x="5891213" y="3941763"/>
          <p14:tracePt t="93063" x="5891213" y="3929063"/>
          <p14:tracePt t="93078" x="5903913" y="3929063"/>
          <p14:tracePt t="93086" x="5916613" y="3929063"/>
          <p14:tracePt t="93094" x="5929313" y="3916363"/>
          <p14:tracePt t="93102" x="5942013" y="3916363"/>
          <p14:tracePt t="93126" x="5954713" y="3905250"/>
          <p14:tracePt t="93135" x="5967413" y="3905250"/>
          <p14:tracePt t="93151" x="5978525" y="3905250"/>
          <p14:tracePt t="93262" x="5991225" y="3905250"/>
          <p14:tracePt t="93278" x="5991225" y="3892550"/>
          <p14:tracePt t="93487" x="5991225" y="3879850"/>
          <p14:tracePt t="93519" x="5991225" y="3867150"/>
          <p14:tracePt t="93567" x="5991225" y="3854450"/>
          <p14:tracePt t="93584" x="6003925" y="3854450"/>
          <p14:tracePt t="93928" x="5967413" y="3854450"/>
          <p14:tracePt t="93936" x="5878513" y="3867150"/>
          <p14:tracePt t="93943" x="5829300" y="3879850"/>
          <p14:tracePt t="93952" x="5754688" y="3905250"/>
          <p14:tracePt t="93959" x="5678488" y="3916363"/>
          <p14:tracePt t="93967" x="5616575" y="3941763"/>
          <p14:tracePt t="93975" x="5541963" y="3967163"/>
          <p14:tracePt t="93985" x="5465763" y="3979863"/>
          <p14:tracePt t="93991" x="5378450" y="4005263"/>
          <p14:tracePt t="93999" x="5316538" y="4005263"/>
          <p14:tracePt t="94007" x="5253038" y="4017963"/>
          <p14:tracePt t="94015" x="5203825" y="4017963"/>
          <p14:tracePt t="94023" x="5178425" y="4029075"/>
          <p14:tracePt t="94031" x="5141913" y="4029075"/>
          <p14:tracePt t="94039" x="5129213" y="4041775"/>
          <p14:tracePt t="94062" x="5116513" y="4041775"/>
          <p14:tracePt t="94087" x="5103813" y="4041775"/>
          <p14:tracePt t="94094" x="5091113" y="4041775"/>
          <p14:tracePt t="94102" x="5065713" y="4041775"/>
          <p14:tracePt t="94119" x="5029200" y="4041775"/>
          <p14:tracePt t="94127" x="5029200" y="4054475"/>
          <p14:tracePt t="94135" x="5003800" y="4054475"/>
          <p14:tracePt t="94143" x="4965700" y="4054475"/>
          <p14:tracePt t="94159" x="4916488" y="4054475"/>
          <p14:tracePt t="94167" x="4878388" y="4054475"/>
          <p14:tracePt t="94184" x="4865688" y="4041775"/>
          <p14:tracePt t="94190" x="4829175" y="4041775"/>
          <p14:tracePt t="94199" x="4803775" y="4041775"/>
          <p14:tracePt t="94206" x="4778375" y="4041775"/>
          <p14:tracePt t="94214" x="4752975" y="4029075"/>
          <p14:tracePt t="94222" x="4740275" y="4029075"/>
          <p14:tracePt t="94230" x="4716463" y="4017963"/>
          <p14:tracePt t="94246" x="4703763" y="4017963"/>
          <p14:tracePt t="94302" x="4691063" y="4017963"/>
          <p14:tracePt t="94327" x="4691063" y="4005263"/>
          <p14:tracePt t="94335" x="4678363" y="3992563"/>
          <p14:tracePt t="94359" x="4665663" y="3979863"/>
          <p14:tracePt t="94367" x="4665663" y="3967163"/>
          <p14:tracePt t="94415" x="4665663" y="3954463"/>
          <p14:tracePt t="94663" x="4665663" y="3941763"/>
          <p14:tracePt t="94671" x="4665663" y="3929063"/>
          <p14:tracePt t="94686" x="4652963" y="3929063"/>
          <p14:tracePt t="94694" x="4652963" y="3916363"/>
          <p14:tracePt t="94823" x="4652963" y="3905250"/>
          <p14:tracePt t="94839" x="4652963" y="3892550"/>
          <p14:tracePt t="94847" x="4640263" y="3892550"/>
          <p14:tracePt t="94863" x="4640263" y="3879850"/>
          <p14:tracePt t="94935" x="4640263" y="3867150"/>
          <p14:tracePt t="99839" x="4652963" y="3854450"/>
          <p14:tracePt t="99847" x="4903788" y="3854450"/>
          <p14:tracePt t="99854" x="5165725" y="3854450"/>
          <p14:tracePt t="99862" x="5353050" y="3854450"/>
          <p14:tracePt t="99870" x="5454650" y="3829050"/>
          <p14:tracePt t="99878" x="5554663" y="3816350"/>
          <p14:tracePt t="99886" x="5641975" y="3816350"/>
          <p14:tracePt t="99894" x="5741988" y="3803650"/>
          <p14:tracePt t="99902" x="5842000" y="3803650"/>
          <p14:tracePt t="99911" x="5967413" y="3803650"/>
          <p14:tracePt t="99919" x="6078538" y="3803650"/>
          <p14:tracePt t="99926" x="6142038" y="3803650"/>
          <p14:tracePt t="99936" x="6203950" y="3803650"/>
          <p14:tracePt t="99942" x="6229350" y="3803650"/>
          <p14:tracePt t="99950" x="6242050" y="3803650"/>
          <p14:tracePt t="99958" x="6254750" y="3803650"/>
          <p14:tracePt t="100071" x="6254750" y="3792538"/>
          <p14:tracePt t="100455" x="6242050" y="3792538"/>
          <p14:tracePt t="100903" x="6242050" y="3779838"/>
          <p14:tracePt t="100991" x="6229350" y="3779838"/>
          <p14:tracePt t="101015" x="6203950" y="3779838"/>
          <p14:tracePt t="101024" x="6142038" y="3792538"/>
          <p14:tracePt t="101032" x="6029325" y="3803650"/>
          <p14:tracePt t="101039" x="5903913" y="3829050"/>
          <p14:tracePt t="101046" x="5803900" y="3841750"/>
          <p14:tracePt t="101055" x="5678488" y="3854450"/>
          <p14:tracePt t="101063" x="5565775" y="3854450"/>
          <p14:tracePt t="101070" x="5454650" y="3854450"/>
          <p14:tracePt t="101079" x="5303838" y="3854450"/>
          <p14:tracePt t="101087" x="5165725" y="3854450"/>
          <p14:tracePt t="101095" x="5040313" y="3854450"/>
          <p14:tracePt t="101103" x="4903788" y="3854450"/>
          <p14:tracePt t="101111" x="4665663" y="3841750"/>
          <p14:tracePt t="101119" x="4503738" y="3829050"/>
          <p14:tracePt t="101126" x="4352925" y="3829050"/>
          <p14:tracePt t="101135" x="4240213" y="3829050"/>
          <p14:tracePt t="101143" x="4090988" y="3829050"/>
          <p14:tracePt t="101151" x="3965575" y="3816350"/>
          <p14:tracePt t="101158" x="3827463" y="3803650"/>
          <p14:tracePt t="101168" x="3702050" y="3803650"/>
          <p14:tracePt t="101174" x="3565525" y="3803650"/>
          <p14:tracePt t="101183" x="3452813" y="3803650"/>
          <p14:tracePt t="101191" x="3340100" y="3803650"/>
          <p14:tracePt t="101198" x="3189288" y="3779838"/>
          <p14:tracePt t="101207" x="3065463" y="3779838"/>
          <p14:tracePt t="101214" x="2940050" y="3779838"/>
          <p14:tracePt t="101222" x="2814638" y="3779838"/>
          <p14:tracePt t="101230" x="2727325" y="3792538"/>
          <p14:tracePt t="101239" x="2689225" y="3829050"/>
          <p14:tracePt t="101247" x="2551113" y="3829050"/>
          <p14:tracePt t="101254" x="2489200" y="3841750"/>
          <p14:tracePt t="101262" x="2401888" y="3854450"/>
          <p14:tracePt t="101270" x="2301875" y="3854450"/>
          <p14:tracePt t="101278" x="2176463" y="3867150"/>
          <p14:tracePt t="101286" x="2101850" y="3892550"/>
          <p14:tracePt t="101294" x="2025650" y="3905250"/>
          <p14:tracePt t="101303" x="1963738" y="3916363"/>
          <p14:tracePt t="101311" x="1914525" y="3929063"/>
          <p14:tracePt t="101320" x="1851025" y="3941763"/>
          <p14:tracePt t="101327" x="1814513" y="3941763"/>
          <p14:tracePt t="101336" x="1763713" y="3967163"/>
          <p14:tracePt t="101343" x="1701800" y="3992563"/>
          <p14:tracePt t="101352" x="1638300" y="4017963"/>
          <p14:tracePt t="101359" x="1563688" y="4054475"/>
          <p14:tracePt t="101368" x="1501775" y="4092575"/>
          <p14:tracePt t="101374" x="1450975" y="4105275"/>
          <p14:tracePt t="101383" x="1401763" y="4129088"/>
          <p14:tracePt t="101390" x="1350963" y="4154488"/>
          <p14:tracePt t="101399" x="1300163" y="4179888"/>
          <p14:tracePt t="101407" x="1289050" y="4179888"/>
          <p14:tracePt t="101415" x="1276350" y="4205288"/>
          <p14:tracePt t="101422" x="1250950" y="4217988"/>
          <p14:tracePt t="101431" x="1225550" y="4217988"/>
          <p14:tracePt t="101438" x="1225550" y="4241800"/>
          <p14:tracePt t="101446" x="1212850" y="4241800"/>
          <p14:tracePt t="101454" x="1212850" y="4254500"/>
          <p14:tracePt t="101502" x="1212850" y="4267200"/>
          <p14:tracePt t="101519" x="1212850" y="4279900"/>
          <p14:tracePt t="101543" x="1212850" y="4292600"/>
          <p14:tracePt t="101558" x="1212850" y="4305300"/>
          <p14:tracePt t="101623" x="1212850" y="4318000"/>
          <p14:tracePt t="104046" x="1263650" y="4318000"/>
          <p14:tracePt t="104054" x="1300163" y="4318000"/>
          <p14:tracePt t="104070" x="1325563" y="4305300"/>
          <p14:tracePt t="104078" x="1338263" y="4305300"/>
          <p14:tracePt t="104086" x="1350963" y="4305300"/>
          <p14:tracePt t="104094" x="1363663" y="4305300"/>
          <p14:tracePt t="104103" x="1389063" y="4305300"/>
          <p14:tracePt t="104118" x="1412875" y="4305300"/>
          <p14:tracePt t="104166" x="1425575" y="4305300"/>
          <p14:tracePt t="104214" x="1450975" y="4305300"/>
          <p14:tracePt t="104222" x="1501775" y="4305300"/>
          <p14:tracePt t="104230" x="1563688" y="4305300"/>
          <p14:tracePt t="104238" x="1589088" y="4305300"/>
          <p14:tracePt t="104246" x="1638300" y="4305300"/>
          <p14:tracePt t="104254" x="1689100" y="4318000"/>
          <p14:tracePt t="104262" x="1738313" y="4318000"/>
          <p14:tracePt t="104270" x="1763713" y="4330700"/>
          <p14:tracePt t="104278" x="1825625" y="4330700"/>
          <p14:tracePt t="104286" x="1863725" y="4330700"/>
          <p14:tracePt t="104294" x="1914525" y="4341813"/>
          <p14:tracePt t="104303" x="1938338" y="4341813"/>
          <p14:tracePt t="104310" x="1951038" y="4341813"/>
          <p14:tracePt t="104319" x="1976438" y="4341813"/>
          <p14:tracePt t="104326" x="2001838" y="4341813"/>
          <p14:tracePt t="104335" x="2014538" y="4341813"/>
          <p14:tracePt t="104342" x="2025650" y="4341813"/>
          <p14:tracePt t="104352" x="2038350" y="4341813"/>
          <p14:tracePt t="104358" x="2063750" y="4341813"/>
          <p14:tracePt t="104366" x="2089150" y="4341813"/>
          <p14:tracePt t="104374" x="2127250" y="4354513"/>
          <p14:tracePt t="104382" x="2151063" y="4367213"/>
          <p14:tracePt t="104390" x="2176463" y="4367213"/>
          <p14:tracePt t="104398" x="2189163" y="4367213"/>
          <p14:tracePt t="104406" x="2227263" y="4367213"/>
          <p14:tracePt t="104414" x="2251075" y="4367213"/>
          <p14:tracePt t="104422" x="2263775" y="4367213"/>
          <p14:tracePt t="104430" x="2289175" y="4367213"/>
          <p14:tracePt t="104438" x="2327275" y="4367213"/>
          <p14:tracePt t="104448" x="2338388" y="4379913"/>
          <p14:tracePt t="104655" x="2351088" y="4379913"/>
          <p14:tracePt t="104671" x="2363788" y="4379913"/>
          <p14:tracePt t="104839" x="2389188" y="4379913"/>
          <p14:tracePt t="104846" x="2401888" y="4379913"/>
          <p14:tracePt t="104855" x="2427288" y="4379913"/>
          <p14:tracePt t="104863" x="2439988" y="4379913"/>
          <p14:tracePt t="104870" x="2451100" y="4379913"/>
          <p14:tracePt t="104903" x="2463800" y="4379913"/>
          <p14:tracePt t="104911" x="2476500" y="4379913"/>
          <p14:tracePt t="104927" x="2476500" y="4367213"/>
          <p14:tracePt t="104943" x="2501900" y="4367213"/>
          <p14:tracePt t="104959" x="2514600" y="4367213"/>
          <p14:tracePt t="104969" x="2527300" y="4367213"/>
          <p14:tracePt t="104974" x="2540000" y="4354513"/>
          <p14:tracePt t="104983" x="2551113" y="4341813"/>
          <p14:tracePt t="104991" x="2563813" y="4341813"/>
          <p14:tracePt t="104999" x="2576513" y="4341813"/>
          <p14:tracePt t="105014" x="2589213" y="4341813"/>
          <p14:tracePt t="105023" x="2601913" y="4341813"/>
          <p14:tracePt t="105030" x="2601913" y="4330700"/>
          <p14:tracePt t="105038" x="2614613" y="4330700"/>
          <p14:tracePt t="105134" x="2627313" y="4330700"/>
          <p14:tracePt t="105150" x="2627313" y="4318000"/>
          <p14:tracePt t="105183" x="2640013" y="4318000"/>
          <p14:tracePt t="105270" x="2651125" y="4305300"/>
          <p14:tracePt t="105278" x="2663825" y="4305300"/>
          <p14:tracePt t="105286" x="2676525" y="4305300"/>
          <p14:tracePt t="105294" x="2689225" y="4292600"/>
          <p14:tracePt t="105302" x="2714625" y="4292600"/>
          <p14:tracePt t="105326" x="2740025" y="4279900"/>
          <p14:tracePt t="107095" x="2901950" y="4292600"/>
          <p14:tracePt t="107103" x="3101975" y="4330700"/>
          <p14:tracePt t="107111" x="3302000" y="4379913"/>
          <p14:tracePt t="107119" x="3440113" y="4392613"/>
          <p14:tracePt t="107127" x="3589338" y="4405313"/>
          <p14:tracePt t="107135" x="3778250" y="4418013"/>
          <p14:tracePt t="107142" x="3927475" y="4454525"/>
          <p14:tracePt t="107152" x="4114800" y="4479925"/>
          <p14:tracePt t="107158" x="4252913" y="4492625"/>
          <p14:tracePt t="107166" x="4352925" y="4492625"/>
          <p14:tracePt t="107175" x="4403725" y="4492625"/>
          <p14:tracePt t="107182" x="4452938" y="4492625"/>
          <p14:tracePt t="107190" x="4491038" y="4492625"/>
          <p14:tracePt t="107198" x="4503738" y="4492625"/>
          <p14:tracePt t="107206" x="4516438" y="4492625"/>
          <p14:tracePt t="107214" x="4527550" y="4492625"/>
          <p14:tracePt t="107230" x="4540250" y="4492625"/>
          <p14:tracePt t="107238" x="4565650" y="4492625"/>
          <p14:tracePt t="107246" x="4591050" y="4492625"/>
          <p14:tracePt t="107254" x="4640263" y="4492625"/>
          <p14:tracePt t="107263" x="4691063" y="4492625"/>
          <p14:tracePt t="107270" x="4740275" y="4492625"/>
          <p14:tracePt t="107278" x="4829175" y="4492625"/>
          <p14:tracePt t="107286" x="4865688" y="4492625"/>
          <p14:tracePt t="107294" x="4903788" y="4492625"/>
          <p14:tracePt t="107302" x="4916488" y="4492625"/>
          <p14:tracePt t="107310" x="4953000" y="4492625"/>
          <p14:tracePt t="107326" x="4991100" y="4492625"/>
          <p14:tracePt t="107334" x="5003800" y="4492625"/>
          <p14:tracePt t="107359" x="5029200" y="4492625"/>
          <p14:tracePt t="107366" x="5040313" y="4492625"/>
          <p14:tracePt t="107407" x="5053013" y="4492625"/>
          <p14:tracePt t="107415" x="5065713" y="4492625"/>
          <p14:tracePt t="107423" x="5078413" y="4492625"/>
          <p14:tracePt t="107431" x="5103813" y="4492625"/>
          <p14:tracePt t="107439" x="5116513" y="4479925"/>
          <p14:tracePt t="107447" x="5129213" y="4467225"/>
          <p14:tracePt t="107455" x="5165725" y="4467225"/>
          <p14:tracePt t="107462" x="5191125" y="4454525"/>
          <p14:tracePt t="107471" x="5216525" y="4443413"/>
          <p14:tracePt t="107478" x="5253038" y="4443413"/>
          <p14:tracePt t="107486" x="5265738" y="4443413"/>
          <p14:tracePt t="107494" x="5278438" y="4430713"/>
          <p14:tracePt t="107503" x="5291138" y="4430713"/>
          <p14:tracePt t="107519" x="5291138" y="4418013"/>
          <p14:tracePt t="107551" x="5303838" y="4418013"/>
          <p14:tracePt t="107558" x="5316538" y="4418013"/>
          <p14:tracePt t="107567" x="5316538" y="4405313"/>
          <p14:tracePt t="107574" x="5329238" y="4392613"/>
          <p14:tracePt t="107582" x="5341938" y="4392613"/>
          <p14:tracePt t="107590" x="5341938" y="4379913"/>
          <p14:tracePt t="107606" x="5341938" y="4367213"/>
          <p14:tracePt t="107630" x="5353050" y="4367213"/>
          <p14:tracePt t="107638" x="5353050" y="4354513"/>
          <p14:tracePt t="107711" x="5353050" y="4341813"/>
          <p14:tracePt t="107736" x="5353050" y="4330700"/>
          <p14:tracePt t="107783" x="5353050" y="4318000"/>
          <p14:tracePt t="107806" x="5353050" y="4305300"/>
          <p14:tracePt t="107919" x="5353050" y="4292600"/>
          <p14:tracePt t="107936" x="5341938" y="4292600"/>
          <p14:tracePt t="107943" x="5341938" y="4279900"/>
          <p14:tracePt t="108015" x="5341938" y="4267200"/>
          <p14:tracePt t="108079" x="5329238" y="4267200"/>
          <p14:tracePt t="108111" x="5329238" y="4254500"/>
          <p14:tracePt t="108352" x="5316538" y="4254500"/>
          <p14:tracePt t="108368" x="5303838" y="4254500"/>
          <p14:tracePt t="108375" x="5291138" y="4254500"/>
          <p14:tracePt t="108414" x="5278438" y="4254500"/>
          <p14:tracePt t="108535" x="5265738" y="4254500"/>
          <p14:tracePt t="108542" x="5241925" y="4254500"/>
          <p14:tracePt t="112519" x="5241925" y="4318000"/>
          <p14:tracePt t="112526" x="5241925" y="4341813"/>
          <p14:tracePt t="112535" x="5241925" y="4354513"/>
          <p14:tracePt t="112543" x="5241925" y="4379913"/>
          <p14:tracePt t="112551" x="5241925" y="4418013"/>
          <p14:tracePt t="112559" x="5241925" y="4443413"/>
          <p14:tracePt t="112566" x="5241925" y="4479925"/>
          <p14:tracePt t="112574" x="5253038" y="4505325"/>
          <p14:tracePt t="112583" x="5265738" y="4543425"/>
          <p14:tracePt t="112590" x="5265738" y="4554538"/>
          <p14:tracePt t="112599" x="5265738" y="4567238"/>
          <p14:tracePt t="112606" x="5278438" y="4592638"/>
          <p14:tracePt t="112664" x="5291138" y="4592638"/>
          <p14:tracePt t="112687" x="5291138" y="4618038"/>
          <p14:tracePt t="112695" x="5291138" y="4643438"/>
          <p14:tracePt t="112704" x="5291138" y="4656138"/>
          <p14:tracePt t="112712" x="5291138" y="4667250"/>
          <p14:tracePt t="112719" x="5291138" y="4692650"/>
          <p14:tracePt t="112959" x="5291138" y="4705350"/>
          <p14:tracePt t="112966" x="5265738" y="4818063"/>
          <p14:tracePt t="112974" x="5241925" y="4905375"/>
          <p14:tracePt t="112982" x="5216525" y="4981575"/>
          <p14:tracePt t="112990" x="5191125" y="5081588"/>
          <p14:tracePt t="112998" x="5165725" y="5168900"/>
          <p14:tracePt t="113006" x="5141913" y="5256213"/>
          <p14:tracePt t="113014" x="5103813" y="5330825"/>
          <p14:tracePt t="113022" x="5065713" y="5407025"/>
          <p14:tracePt t="113030" x="5040313" y="5481638"/>
          <p14:tracePt t="113038" x="5029200" y="5530850"/>
          <p14:tracePt t="113046" x="5016500" y="5568950"/>
          <p14:tracePt t="113055" x="5016500" y="5581650"/>
          <p14:tracePt t="113062" x="5003800" y="5607050"/>
          <p14:tracePt t="113078" x="5003800" y="5619750"/>
          <p14:tracePt t="113094" x="5003800" y="5630863"/>
          <p14:tracePt t="113103" x="5003800" y="5643563"/>
          <p14:tracePt t="113110" x="5003800" y="5656263"/>
          <p14:tracePt t="113118" x="4991100" y="5681663"/>
          <p14:tracePt t="113126" x="4978400" y="5719763"/>
          <p14:tracePt t="113136" x="4965700" y="5768975"/>
          <p14:tracePt t="113142" x="4965700" y="5807075"/>
          <p14:tracePt t="113150" x="4940300" y="5843588"/>
          <p14:tracePt t="113159" x="4940300" y="5856288"/>
          <p14:tracePt t="113166" x="4929188" y="5868988"/>
          <p14:tracePt t="113174" x="4929188" y="5881688"/>
          <p14:tracePt t="113247" x="4929188" y="5856288"/>
          <p14:tracePt t="113254" x="4916488" y="5819775"/>
          <p14:tracePt t="113263" x="4903788" y="5781675"/>
          <p14:tracePt t="113270" x="4903788" y="5743575"/>
          <p14:tracePt t="113278" x="4903788" y="5707063"/>
          <p14:tracePt t="113287" x="4903788" y="5643563"/>
          <p14:tracePt t="113294" x="4903788" y="5568950"/>
          <p14:tracePt t="113303" x="4916488" y="5507038"/>
          <p14:tracePt t="113310" x="4929188" y="5443538"/>
          <p14:tracePt t="113319" x="4929188" y="5394325"/>
          <p14:tracePt t="113326" x="4940300" y="5343525"/>
          <p14:tracePt t="113335" x="4953000" y="5281613"/>
          <p14:tracePt t="113342" x="4978400" y="5256213"/>
          <p14:tracePt t="113350" x="4978400" y="5218113"/>
          <p14:tracePt t="113358" x="4991100" y="5194300"/>
          <p14:tracePt t="113366" x="5003800" y="5168900"/>
          <p14:tracePt t="113374" x="5016500" y="5143500"/>
          <p14:tracePt t="113382" x="5016500" y="5118100"/>
          <p14:tracePt t="113390" x="5016500" y="5105400"/>
          <p14:tracePt t="113398" x="5016500" y="5081588"/>
          <p14:tracePt t="113406" x="5029200" y="5068888"/>
          <p14:tracePt t="113414" x="5040313" y="5056188"/>
          <p14:tracePt t="113422" x="5040313" y="5043488"/>
          <p14:tracePt t="113430" x="5040313" y="5030788"/>
          <p14:tracePt t="113438" x="5053013" y="5005388"/>
          <p14:tracePt t="113446" x="5053013" y="4992688"/>
          <p14:tracePt t="113455" x="5065713" y="4981575"/>
          <p14:tracePt t="113471" x="5065713" y="4968875"/>
          <p14:tracePt t="113535" x="5065713" y="4943475"/>
          <p14:tracePt t="113543" x="5065713" y="4918075"/>
          <p14:tracePt t="113558" x="5065713" y="4905375"/>
          <p14:tracePt t="113567" x="5078413" y="4868863"/>
          <p14:tracePt t="113582" x="5078413" y="4856163"/>
          <p14:tracePt t="114278" x="5078413" y="4843463"/>
          <p14:tracePt t="114286" x="5091113" y="4779963"/>
          <p14:tracePt t="114294" x="5091113" y="4743450"/>
          <p14:tracePt t="114302" x="5091113" y="4705350"/>
          <p14:tracePt t="114311" x="5091113" y="4667250"/>
          <p14:tracePt t="114319" x="5103813" y="4579938"/>
          <p14:tracePt t="114326" x="5129213" y="4554538"/>
          <p14:tracePt t="114334" x="5141913" y="4518025"/>
          <p14:tracePt t="114342" x="5141913" y="4479925"/>
          <p14:tracePt t="114350" x="5165725" y="4479925"/>
          <p14:tracePt t="114358" x="5165725" y="4454525"/>
          <p14:tracePt t="114527" x="5165725" y="4443413"/>
          <p14:tracePt t="115558" x="5165725" y="4418013"/>
          <p14:tracePt t="115567" x="5178425" y="4379913"/>
          <p14:tracePt t="115582" x="5191125" y="4367213"/>
          <p14:tracePt t="115655" x="5191125" y="4354513"/>
          <p14:tracePt t="115671" x="5203825" y="4341813"/>
          <p14:tracePt t="115695" x="5216525" y="4341813"/>
          <p14:tracePt t="115830" x="5203825" y="4341813"/>
          <p14:tracePt t="115838" x="5165725" y="4341813"/>
          <p14:tracePt t="115846" x="5165725" y="4330700"/>
          <p14:tracePt t="115854" x="5141913" y="4330700"/>
          <p14:tracePt t="115862" x="5103813" y="4330700"/>
          <p14:tracePt t="115870" x="5029200" y="4330700"/>
          <p14:tracePt t="115878" x="4953000" y="4330700"/>
          <p14:tracePt t="115886" x="4891088" y="4330700"/>
          <p14:tracePt t="115894" x="4816475" y="4330700"/>
          <p14:tracePt t="115903" x="4727575" y="4341813"/>
          <p14:tracePt t="115910" x="4678363" y="4341813"/>
          <p14:tracePt t="115918" x="4616450" y="4341813"/>
          <p14:tracePt t="115926" x="4578350" y="4341813"/>
          <p14:tracePt t="115934" x="4565650" y="4341813"/>
          <p14:tracePt t="115954" x="4540250" y="4341813"/>
          <p14:tracePt t="116919" x="4565650" y="4341813"/>
          <p14:tracePt t="116927" x="4591050" y="4341813"/>
          <p14:tracePt t="116935" x="4616450" y="4341813"/>
          <p14:tracePt t="116943" x="4640263" y="4341813"/>
          <p14:tracePt t="116951" x="4665663" y="4341813"/>
          <p14:tracePt t="116959" x="4703763" y="4341813"/>
          <p14:tracePt t="116967" x="4727575" y="4341813"/>
          <p14:tracePt t="116975" x="4765675" y="4341813"/>
          <p14:tracePt t="116983" x="4778375" y="4341813"/>
          <p14:tracePt t="116991" x="4791075" y="4341813"/>
          <p14:tracePt t="116999" x="4816475" y="4341813"/>
          <p14:tracePt t="117006" x="4829175" y="4341813"/>
          <p14:tracePt t="117023" x="4840288" y="4330700"/>
          <p14:tracePt t="117038" x="4852988" y="4330700"/>
          <p14:tracePt t="117046" x="4865688" y="4330700"/>
          <p14:tracePt t="117055" x="4878388" y="4330700"/>
          <p14:tracePt t="117063" x="4891088" y="4318000"/>
          <p14:tracePt t="117071" x="4916488" y="4318000"/>
          <p14:tracePt t="117079" x="4940300" y="4318000"/>
          <p14:tracePt t="117087" x="4965700" y="4318000"/>
          <p14:tracePt t="117095" x="4991100" y="4305300"/>
          <p14:tracePt t="117106" x="5016500" y="4305300"/>
          <p14:tracePt t="117110" x="5029200" y="4305300"/>
          <p14:tracePt t="117120" x="5040313" y="4305300"/>
          <p14:tracePt t="117126" x="5078413" y="4305300"/>
          <p14:tracePt t="117134" x="5078413" y="4292600"/>
          <p14:tracePt t="117142" x="5103813" y="4292600"/>
          <p14:tracePt t="117151" x="5116513" y="4292600"/>
          <p14:tracePt t="117161" x="5153025" y="4292600"/>
          <p14:tracePt t="117168" x="5178425" y="4292600"/>
          <p14:tracePt t="117177" x="5203825" y="4292600"/>
          <p14:tracePt t="117183" x="5241925" y="4292600"/>
          <p14:tracePt t="117191" x="5253038" y="4292600"/>
          <p14:tracePt t="117199" x="5291138" y="4292600"/>
          <p14:tracePt t="117207" x="5329238" y="4279900"/>
          <p14:tracePt t="117214" x="5378450" y="4279900"/>
          <p14:tracePt t="117222" x="5391150" y="4267200"/>
          <p14:tracePt t="117230" x="5416550" y="4267200"/>
          <p14:tracePt t="117238" x="5429250" y="4267200"/>
          <p14:tracePt t="117270" x="5441950" y="4267200"/>
          <p14:tracePt t="117343" x="5454650" y="4267200"/>
          <p14:tracePt t="117352" x="5465763" y="4267200"/>
          <p14:tracePt t="117367" x="5478463" y="4267200"/>
          <p14:tracePt t="117391" x="5503863" y="4267200"/>
          <p14:tracePt t="117399" x="5516563" y="4267200"/>
          <p14:tracePt t="117415" x="5541963" y="4267200"/>
          <p14:tracePt t="117439" x="5554663" y="4267200"/>
          <p14:tracePt t="117455" x="5565775" y="4267200"/>
          <p14:tracePt t="117503" x="5578475" y="4267200"/>
          <p14:tracePt t="117511" x="5591175" y="4279900"/>
          <p14:tracePt t="117520" x="5603875" y="4279900"/>
          <p14:tracePt t="117527" x="5616575" y="4292600"/>
          <p14:tracePt t="117543" x="5629275" y="4292600"/>
          <p14:tracePt t="117551" x="5641975" y="4292600"/>
          <p14:tracePt t="117735" x="5641975" y="4305300"/>
          <p14:tracePt t="117743" x="5591175" y="4318000"/>
          <p14:tracePt t="117751" x="5516563" y="4330700"/>
          <p14:tracePt t="117760" x="5454650" y="4330700"/>
          <p14:tracePt t="117767" x="5403850" y="4330700"/>
          <p14:tracePt t="117774" x="5378450" y="4330700"/>
          <p14:tracePt t="117783" x="5316538" y="4330700"/>
          <p14:tracePt t="117791" x="5241925" y="4341813"/>
          <p14:tracePt t="117798" x="5229225" y="4341813"/>
          <p14:tracePt t="117806" x="5203825" y="4341813"/>
          <p14:tracePt t="117814" x="5178425" y="4341813"/>
          <p14:tracePt t="117831" x="5153025" y="4341813"/>
          <p14:tracePt t="117862" x="5141913" y="4341813"/>
          <p14:tracePt t="117870" x="5129213" y="4341813"/>
          <p14:tracePt t="117887" x="5116513" y="4341813"/>
          <p14:tracePt t="117894" x="5078413" y="4318000"/>
          <p14:tracePt t="117903" x="5040313" y="4318000"/>
          <p14:tracePt t="117911" x="4978400" y="4318000"/>
          <p14:tracePt t="117920" x="4940300" y="4318000"/>
          <p14:tracePt t="117926" x="4878388" y="4318000"/>
          <p14:tracePt t="117935" x="4778375" y="4318000"/>
          <p14:tracePt t="117954" x="4616450" y="4292600"/>
          <p14:tracePt t="117958" x="4540250" y="4292600"/>
          <p14:tracePt t="117966" x="4465638" y="4267200"/>
          <p14:tracePt t="117974" x="4391025" y="4254500"/>
          <p14:tracePt t="117983" x="4278313" y="4241800"/>
          <p14:tracePt t="117990" x="4191000" y="4230688"/>
          <p14:tracePt t="117998" x="4127500" y="4230688"/>
          <p14:tracePt t="118007" x="4090988" y="4217988"/>
          <p14:tracePt t="118014" x="4040188" y="4205288"/>
          <p14:tracePt t="118022" x="3952875" y="4192588"/>
          <p14:tracePt t="118030" x="3914775" y="4192588"/>
          <p14:tracePt t="118039" x="3865563" y="4179888"/>
          <p14:tracePt t="118046" x="3827463" y="4179888"/>
          <p14:tracePt t="118055" x="3802063" y="4179888"/>
          <p14:tracePt t="118062" x="3752850" y="4179888"/>
          <p14:tracePt t="118071" x="3740150" y="4167188"/>
          <p14:tracePt t="118078" x="3714750" y="4167188"/>
          <p14:tracePt t="118087" x="3678238" y="4167188"/>
          <p14:tracePt t="118094" x="3640138" y="4167188"/>
          <p14:tracePt t="118102" x="3602038" y="4154488"/>
          <p14:tracePt t="118110" x="3578225" y="4154488"/>
          <p14:tracePt t="118120" x="3565525" y="4154488"/>
          <p14:tracePt t="118126" x="3540125" y="4154488"/>
          <p14:tracePt t="118303" x="3589338" y="4167188"/>
          <p14:tracePt t="118327" x="3602038" y="4167188"/>
          <p14:tracePt t="118337" x="3614738" y="4179888"/>
          <p14:tracePt t="118351" x="3627438" y="4179888"/>
          <p14:tracePt t="118361" x="3640138" y="4179888"/>
          <p14:tracePt t="118367" x="3652838" y="4179888"/>
          <p14:tracePt t="118383" x="3665538" y="4179888"/>
          <p14:tracePt t="118390" x="3678238" y="4179888"/>
          <p14:tracePt t="118398" x="3678238" y="4192588"/>
          <p14:tracePt t="118414" x="3714750" y="4205288"/>
          <p14:tracePt t="118422" x="3727450" y="4205288"/>
          <p14:tracePt t="118431" x="3740150" y="4205288"/>
          <p14:tracePt t="118439" x="3765550" y="4217988"/>
          <p14:tracePt t="118454" x="3778250" y="4217988"/>
          <p14:tracePt t="118462" x="3790950" y="4230688"/>
          <p14:tracePt t="118487" x="3802063" y="4230688"/>
          <p14:tracePt t="119158" x="3790950" y="4230688"/>
          <p14:tracePt t="119463" x="3790950" y="4217988"/>
          <p14:tracePt t="119473" x="3914775" y="4217988"/>
          <p14:tracePt t="119481" x="4103688" y="4241800"/>
          <p14:tracePt t="119489" x="4252913" y="4241800"/>
          <p14:tracePt t="119495" x="4403725" y="4241800"/>
          <p14:tracePt t="119505" x="4578350" y="4241800"/>
          <p14:tracePt t="119512" x="4703763" y="4241800"/>
          <p14:tracePt t="119520" x="4865688" y="4254500"/>
          <p14:tracePt t="119526" x="5003800" y="4267200"/>
          <p14:tracePt t="119534" x="5091113" y="4279900"/>
          <p14:tracePt t="119542" x="5141913" y="4279900"/>
          <p14:tracePt t="119551" x="5165725" y="4292600"/>
          <p14:tracePt t="119558" x="5191125" y="4292600"/>
          <p14:tracePt t="119566" x="5203825" y="4292600"/>
          <p14:tracePt t="119606" x="5216525" y="4292600"/>
          <p14:tracePt t="119615" x="5229225" y="4292600"/>
          <p14:tracePt t="119623" x="5253038" y="4292600"/>
          <p14:tracePt t="119630" x="5316538" y="4292600"/>
          <p14:tracePt t="119638" x="5378450" y="4292600"/>
          <p14:tracePt t="119646" x="5478463" y="4292600"/>
          <p14:tracePt t="119655" x="5565775" y="4292600"/>
          <p14:tracePt t="119662" x="5665788" y="4292600"/>
          <p14:tracePt t="119671" x="5716588" y="4305300"/>
          <p14:tracePt t="119678" x="5778500" y="4305300"/>
          <p14:tracePt t="119687" x="5791200" y="4305300"/>
          <p14:tracePt t="119694" x="5803900" y="4305300"/>
          <p14:tracePt t="119726" x="5816600" y="4305300"/>
          <p14:tracePt t="119886" x="5829300" y="4305300"/>
          <p14:tracePt t="119895" x="5867400" y="4305300"/>
          <p14:tracePt t="119903" x="5891213" y="4305300"/>
          <p14:tracePt t="119911" x="5942013" y="4305300"/>
          <p14:tracePt t="119921" x="5954713" y="4305300"/>
          <p14:tracePt t="119940" x="6003925" y="4305300"/>
          <p14:tracePt t="119951" x="6016625" y="4305300"/>
          <p14:tracePt t="120087" x="6042025" y="4305300"/>
          <p14:tracePt t="120094" x="6067425" y="4305300"/>
          <p14:tracePt t="120110" x="6078538" y="4305300"/>
          <p14:tracePt t="120119" x="6103938" y="4305300"/>
          <p14:tracePt t="120126" x="6129338" y="4305300"/>
          <p14:tracePt t="120134" x="6142038" y="4305300"/>
          <p14:tracePt t="120150" x="6154738" y="4305300"/>
          <p14:tracePt t="120159" x="6167438" y="4305300"/>
          <p14:tracePt t="120190" x="6180138" y="4305300"/>
          <p14:tracePt t="120198" x="6191250" y="4305300"/>
          <p14:tracePt t="120254" x="6203950" y="4305300"/>
          <p14:tracePt t="120262" x="6216650" y="4305300"/>
          <p14:tracePt t="120278" x="6242050" y="4305300"/>
          <p14:tracePt t="120286" x="6280150" y="4305300"/>
          <p14:tracePt t="120294" x="6303963" y="4305300"/>
          <p14:tracePt t="120310" x="6329363" y="4305300"/>
          <p14:tracePt t="120846" x="6329363" y="4292600"/>
          <p14:tracePt t="126007" x="6316663" y="4292600"/>
          <p14:tracePt t="126023" x="6078538" y="4292600"/>
          <p14:tracePt t="126031" x="5978525" y="4292600"/>
          <p14:tracePt t="126039" x="5903913" y="4292600"/>
          <p14:tracePt t="126047" x="5816600" y="4292600"/>
          <p14:tracePt t="126056" x="5716588" y="4292600"/>
          <p14:tracePt t="126063" x="5654675" y="4292600"/>
          <p14:tracePt t="126071" x="5616575" y="4292600"/>
          <p14:tracePt t="126079" x="5565775" y="4292600"/>
          <p14:tracePt t="126088" x="5554663" y="4292600"/>
          <p14:tracePt t="126095" x="5541963" y="4292600"/>
          <p14:tracePt t="126167" x="5491163" y="4292600"/>
          <p14:tracePt t="126175" x="5465763" y="4292600"/>
          <p14:tracePt t="126183" x="5416550" y="4292600"/>
          <p14:tracePt t="126191" x="5391150" y="4292600"/>
          <p14:tracePt t="126199" x="5341938" y="4279900"/>
          <p14:tracePt t="126207" x="5316538" y="4267200"/>
          <p14:tracePt t="126214" x="5303838" y="4267200"/>
          <p14:tracePt t="126527" x="5291138" y="4267200"/>
          <p14:tracePt t="126647" x="5278438" y="4267200"/>
          <p14:tracePt t="126967" x="5265738" y="4267200"/>
          <p14:tracePt t="127303" x="5253038" y="4267200"/>
          <p14:tracePt t="127391" x="5241925" y="4267200"/>
          <p14:tracePt t="127647" x="5229225" y="4267200"/>
          <p14:tracePt t="127807" x="5216525" y="4267200"/>
          <p14:tracePt t="128127" x="5216525" y="4279900"/>
          <p14:tracePt t="128136" x="5241925" y="4292600"/>
          <p14:tracePt t="128159" x="5253038" y="4292600"/>
          <p14:tracePt t="128166" x="5265738" y="4292600"/>
          <p14:tracePt t="128182" x="5265738" y="4305300"/>
          <p14:tracePt t="128198" x="5265738" y="4318000"/>
          <p14:tracePt t="128206" x="5278438" y="4318000"/>
          <p14:tracePt t="128262" x="5278438" y="4330700"/>
          <p14:tracePt t="128294" x="5291138" y="4330700"/>
          <p14:tracePt t="128334" x="5303838" y="4330700"/>
          <p14:tracePt t="128775" x="5291138" y="4330700"/>
          <p14:tracePt t="128798" x="5291138" y="4341813"/>
          <p14:tracePt t="129103" x="5278438" y="4341813"/>
          <p14:tracePt t="129767" x="5278438" y="4354513"/>
          <p14:tracePt t="130471" x="5253038" y="4354513"/>
          <p14:tracePt t="130623" x="5241925" y="4354513"/>
          <p14:tracePt t="131303" x="5229225" y="4354513"/>
          <p14:tracePt t="132167" x="5216525" y="4379913"/>
          <p14:tracePt t="132319" x="5216525" y="4392613"/>
          <p14:tracePt t="132327" x="5178425" y="4405313"/>
          <p14:tracePt t="132335" x="5153025" y="4430713"/>
          <p14:tracePt t="132343" x="5116513" y="4443413"/>
          <p14:tracePt t="132351" x="5078413" y="4479925"/>
          <p14:tracePt t="132359" x="5003800" y="4518025"/>
          <p14:tracePt t="132367" x="4940300" y="4554538"/>
          <p14:tracePt t="132375" x="4891088" y="4579938"/>
          <p14:tracePt t="132383" x="4829175" y="4618038"/>
          <p14:tracePt t="132391" x="4765675" y="4643438"/>
          <p14:tracePt t="132399" x="4703763" y="4679950"/>
          <p14:tracePt t="132406" x="4627563" y="4692650"/>
          <p14:tracePt t="132414" x="4578350" y="4718050"/>
          <p14:tracePt t="132424" x="4478338" y="4730750"/>
          <p14:tracePt t="132431" x="4403725" y="4756150"/>
          <p14:tracePt t="132439" x="4340225" y="4768850"/>
          <p14:tracePt t="132447" x="4291013" y="4779963"/>
          <p14:tracePt t="132456" x="4265613" y="4779963"/>
          <p14:tracePt t="132463" x="4227513" y="4792663"/>
          <p14:tracePt t="132473" x="4191000" y="4792663"/>
          <p14:tracePt t="132479" x="4140200" y="4792663"/>
          <p14:tracePt t="132489" x="4103688" y="4792663"/>
          <p14:tracePt t="132495" x="4014788" y="4792663"/>
          <p14:tracePt t="132503" x="3914775" y="4792663"/>
          <p14:tracePt t="132511" x="3778250" y="4792663"/>
          <p14:tracePt t="132519" x="3678238" y="4792663"/>
          <p14:tracePt t="132527" x="3614738" y="4792663"/>
          <p14:tracePt t="132535" x="3527425" y="4792663"/>
          <p14:tracePt t="132543" x="3452813" y="4805363"/>
          <p14:tracePt t="132551" x="3389313" y="4805363"/>
          <p14:tracePt t="132559" x="3340100" y="4805363"/>
          <p14:tracePt t="132567" x="3265488" y="4805363"/>
          <p14:tracePt t="132575" x="3165475" y="4779963"/>
          <p14:tracePt t="132583" x="3076575" y="4743450"/>
          <p14:tracePt t="132591" x="2989263" y="4730750"/>
          <p14:tracePt t="132599" x="2901950" y="4692650"/>
          <p14:tracePt t="132607" x="2814638" y="4667250"/>
          <p14:tracePt t="132615" x="2727325" y="4656138"/>
          <p14:tracePt t="132623" x="2614613" y="4630738"/>
          <p14:tracePt t="132630" x="2514600" y="4630738"/>
          <p14:tracePt t="132639" x="2451100" y="4618038"/>
          <p14:tracePt t="132646" x="2327275" y="4618038"/>
          <p14:tracePt t="132655" x="2214563" y="4618038"/>
          <p14:tracePt t="132662" x="2114550" y="4618038"/>
          <p14:tracePt t="132671" x="2014538" y="4618038"/>
          <p14:tracePt t="132678" x="1951038" y="4643438"/>
          <p14:tracePt t="132688" x="1838325" y="4679950"/>
          <p14:tracePt t="132694" x="1738313" y="4705350"/>
          <p14:tracePt t="132703" x="1676400" y="4718050"/>
          <p14:tracePt t="132710" x="1651000" y="4730750"/>
          <p14:tracePt t="132719" x="1638300" y="4743450"/>
          <p14:tracePt t="132726" x="1612900" y="4756150"/>
          <p14:tracePt t="132735" x="1601788" y="4768850"/>
          <p14:tracePt t="132742" x="1589088" y="4768850"/>
          <p14:tracePt t="132895" x="1601788" y="4779963"/>
          <p14:tracePt t="132904" x="1612900" y="4779963"/>
          <p14:tracePt t="132913" x="1638300" y="4779963"/>
          <p14:tracePt t="132929" x="1651000" y="4779963"/>
          <p14:tracePt t="132943" x="1663700" y="4779963"/>
          <p14:tracePt t="132950" x="1676400" y="4779963"/>
          <p14:tracePt t="132982" x="1689100" y="4779963"/>
          <p14:tracePt t="132999" x="1701800" y="4779963"/>
          <p14:tracePt t="133014" x="1725613" y="4779963"/>
          <p14:tracePt t="133030" x="1738313" y="4768850"/>
          <p14:tracePt t="133039" x="1751013" y="4756150"/>
          <p14:tracePt t="133046" x="1763713" y="4756150"/>
          <p14:tracePt t="133055" x="1776413" y="4756150"/>
          <p14:tracePt t="133062" x="1789113" y="4743450"/>
          <p14:tracePt t="133070" x="1801813" y="4743450"/>
          <p14:tracePt t="133078" x="1814513" y="4730750"/>
          <p14:tracePt t="133094" x="1825625" y="4730750"/>
          <p14:tracePt t="133110" x="1863725" y="4718050"/>
          <p14:tracePt t="133126" x="1876425" y="4718050"/>
          <p14:tracePt t="133134" x="1914525" y="4705350"/>
          <p14:tracePt t="133150" x="1925638" y="4692650"/>
          <p14:tracePt t="133158" x="1938338" y="4692650"/>
          <p14:tracePt t="133166" x="1951038" y="4679950"/>
          <p14:tracePt t="133174" x="1963738" y="4679950"/>
          <p14:tracePt t="133182" x="1989138" y="4667250"/>
          <p14:tracePt t="133190" x="2001838" y="4667250"/>
          <p14:tracePt t="133198" x="2014538" y="4667250"/>
          <p14:tracePt t="133207" x="2025650" y="4667250"/>
          <p14:tracePt t="133214" x="2038350" y="4656138"/>
          <p14:tracePt t="133230" x="2051050" y="4643438"/>
          <p14:tracePt t="133319" x="2076450" y="4643438"/>
          <p14:tracePt t="133326" x="2101850" y="4643438"/>
          <p14:tracePt t="133334" x="2127250" y="4643438"/>
          <p14:tracePt t="133343" x="2151063" y="4656138"/>
          <p14:tracePt t="133351" x="2163763" y="4656138"/>
          <p14:tracePt t="133358" x="2163763" y="4667250"/>
          <p14:tracePt t="133366" x="2176463" y="4679950"/>
          <p14:tracePt t="133383" x="2176463" y="4692650"/>
          <p14:tracePt t="133391" x="2176463" y="4705350"/>
          <p14:tracePt t="133399" x="2176463" y="4718050"/>
          <p14:tracePt t="133407" x="2189163" y="4718050"/>
          <p14:tracePt t="133423" x="2201863" y="4718050"/>
          <p14:tracePt t="133439" x="2214563" y="4718050"/>
          <p14:tracePt t="133584" x="2227263" y="4718050"/>
          <p14:tracePt t="133623" x="2251075" y="4705350"/>
          <p14:tracePt t="133639" x="2276475" y="4705350"/>
          <p14:tracePt t="133647" x="2301875" y="4692650"/>
          <p14:tracePt t="133655" x="2327275" y="4679950"/>
          <p14:tracePt t="133679" x="2338388" y="4679950"/>
          <p14:tracePt t="133695" x="2363788" y="4679950"/>
          <p14:tracePt t="133703" x="2401888" y="4667250"/>
          <p14:tracePt t="133711" x="2463800" y="4656138"/>
          <p14:tracePt t="133719" x="2476500" y="4643438"/>
          <p14:tracePt t="133728" x="2489200" y="4643438"/>
          <p14:tracePt t="133734" x="2514600" y="4643438"/>
          <p14:tracePt t="133743" x="2527300" y="4643438"/>
          <p14:tracePt t="133751" x="2540000" y="4643438"/>
          <p14:tracePt t="133759" x="2540000" y="4630738"/>
          <p14:tracePt t="133767" x="2551113" y="4630738"/>
          <p14:tracePt t="134384" x="2576513" y="4643438"/>
          <p14:tracePt t="134393" x="2614613" y="4656138"/>
          <p14:tracePt t="134399" x="2640013" y="4656138"/>
          <p14:tracePt t="134408" x="2676525" y="4667250"/>
          <p14:tracePt t="134415" x="2689225" y="4679950"/>
          <p14:tracePt t="134423" x="2701925" y="4679950"/>
          <p14:tracePt t="134430" x="2714625" y="4679950"/>
          <p14:tracePt t="134439" x="2727325" y="4679950"/>
          <p14:tracePt t="134455" x="2727325" y="4692650"/>
          <p14:tracePt t="134503" x="2740025" y="4692650"/>
          <p14:tracePt t="134511" x="2740025" y="4705350"/>
          <p14:tracePt t="134518" x="2763838" y="4718050"/>
          <p14:tracePt t="134526" x="2801938" y="4718050"/>
          <p14:tracePt t="134534" x="2840038" y="4743450"/>
          <p14:tracePt t="134543" x="2889250" y="4756150"/>
          <p14:tracePt t="134551" x="2927350" y="4756150"/>
          <p14:tracePt t="134558" x="2976563" y="4779963"/>
          <p14:tracePt t="134566" x="3001963" y="4779963"/>
          <p14:tracePt t="134574" x="3027363" y="4779963"/>
          <p14:tracePt t="134583" x="3052763" y="4779963"/>
          <p14:tracePt t="134590" x="3065463" y="4779963"/>
          <p14:tracePt t="134599" x="3089275" y="4779963"/>
          <p14:tracePt t="134607" x="3101975" y="4779963"/>
          <p14:tracePt t="134663" x="3114675" y="4779963"/>
          <p14:tracePt t="134671" x="3127375" y="4779963"/>
          <p14:tracePt t="134686" x="3127375" y="4792663"/>
          <p14:tracePt t="134695" x="3140075" y="4792663"/>
          <p14:tracePt t="134719" x="3152775" y="4792663"/>
          <p14:tracePt t="134727" x="3165475" y="4805363"/>
          <p14:tracePt t="135015" x="3176588" y="4805363"/>
          <p14:tracePt t="135031" x="3176588" y="4792663"/>
          <p14:tracePt t="135047" x="3176588" y="4779963"/>
          <p14:tracePt t="135071" x="3189288" y="4768850"/>
          <p14:tracePt t="135078" x="3201988" y="4756150"/>
          <p14:tracePt t="135086" x="3201988" y="4743450"/>
          <p14:tracePt t="135094" x="3201988" y="4730750"/>
          <p14:tracePt t="135102" x="3214688" y="4718050"/>
          <p14:tracePt t="135118" x="3214688" y="4705350"/>
          <p14:tracePt t="135134" x="3227388" y="4705350"/>
          <p14:tracePt t="135198" x="3240088" y="4705350"/>
          <p14:tracePt t="135399" x="3240088" y="4692650"/>
          <p14:tracePt t="135455" x="3214688" y="4692650"/>
          <p14:tracePt t="135495" x="3214688" y="4667250"/>
          <p14:tracePt t="135504" x="3214688" y="4656138"/>
          <p14:tracePt t="135519" x="3214688" y="4643438"/>
          <p14:tracePt t="135526" x="3214688" y="4630738"/>
          <p14:tracePt t="135534" x="3227388" y="4630738"/>
          <p14:tracePt t="136038" x="3214688" y="4630738"/>
          <p14:tracePt t="136415" x="3201988" y="4630738"/>
          <p14:tracePt t="137439" x="3214688" y="4630738"/>
          <p14:tracePt t="137447" x="3227388" y="4630738"/>
          <p14:tracePt t="137919" x="3240088" y="4630738"/>
          <p14:tracePt t="140567" x="3252788" y="4630738"/>
          <p14:tracePt t="140574" x="3276600" y="4630738"/>
          <p14:tracePt t="140582" x="3289300" y="4630738"/>
          <p14:tracePt t="140598" x="3302000" y="4630738"/>
          <p14:tracePt t="140614" x="3314700" y="4630738"/>
          <p14:tracePt t="140711" x="3327400" y="4630738"/>
          <p14:tracePt t="141822" x="3352800" y="4630738"/>
          <p14:tracePt t="141830" x="3365500" y="4630738"/>
          <p14:tracePt t="141839" x="3389313" y="4630738"/>
          <p14:tracePt t="141846" x="3414713" y="4643438"/>
          <p14:tracePt t="141855" x="3440113" y="4656138"/>
          <p14:tracePt t="141862" x="3452813" y="4656138"/>
          <p14:tracePt t="141870" x="3465513" y="4656138"/>
          <p14:tracePt t="141878" x="3478213" y="4667250"/>
          <p14:tracePt t="141886" x="3502025" y="4667250"/>
          <p14:tracePt t="141918" x="3514725" y="4667250"/>
          <p14:tracePt t="141926" x="3527425" y="4667250"/>
          <p14:tracePt t="141999" x="3540125" y="4667250"/>
          <p14:tracePt t="142014" x="3565525" y="4667250"/>
          <p14:tracePt t="142030" x="3578225" y="4667250"/>
          <p14:tracePt t="142046" x="3627438" y="4667250"/>
          <p14:tracePt t="142055" x="3640138" y="4667250"/>
          <p14:tracePt t="142062" x="3665538" y="4667250"/>
          <p14:tracePt t="142072" x="3678238" y="4667250"/>
          <p14:tracePt t="142110" x="3702050" y="4667250"/>
          <p14:tracePt t="142200" x="3727450" y="4667250"/>
          <p14:tracePt t="142207" x="3752850" y="4656138"/>
          <p14:tracePt t="142214" x="3802063" y="4656138"/>
          <p14:tracePt t="142222" x="3827463" y="4656138"/>
          <p14:tracePt t="142230" x="3865563" y="4656138"/>
          <p14:tracePt t="142238" x="3914775" y="4656138"/>
          <p14:tracePt t="142246" x="3952875" y="4656138"/>
          <p14:tracePt t="142255" x="3978275" y="4643438"/>
          <p14:tracePt t="142262" x="4002088" y="4643438"/>
          <p14:tracePt t="142271" x="4040188" y="4618038"/>
          <p14:tracePt t="142278" x="4078288" y="4618038"/>
          <p14:tracePt t="142286" x="4114800" y="4618038"/>
          <p14:tracePt t="142294" x="4140200" y="4618038"/>
          <p14:tracePt t="142302" x="4165600" y="4605338"/>
          <p14:tracePt t="142318" x="4191000" y="4605338"/>
          <p14:tracePt t="142326" x="4203700" y="4592638"/>
          <p14:tracePt t="142344" x="4227513" y="4592638"/>
          <p14:tracePt t="142350" x="4227513" y="4579938"/>
          <p14:tracePt t="142358" x="4252913" y="4567238"/>
          <p14:tracePt t="142366" x="4291013" y="4567238"/>
          <p14:tracePt t="142374" x="4314825" y="4567238"/>
          <p14:tracePt t="142382" x="4327525" y="4554538"/>
          <p14:tracePt t="142391" x="4352925" y="4554538"/>
          <p14:tracePt t="142400" x="4378325" y="4554538"/>
          <p14:tracePt t="142407" x="4403725" y="4554538"/>
          <p14:tracePt t="142414" x="4403725" y="4543425"/>
          <p14:tracePt t="142430" x="4416425" y="4543425"/>
          <p14:tracePt t="144655" x="4452938" y="4543425"/>
          <p14:tracePt t="144662" x="4552950" y="4579938"/>
          <p14:tracePt t="144670" x="4678363" y="4618038"/>
          <p14:tracePt t="144678" x="4803775" y="4656138"/>
          <p14:tracePt t="144686" x="4852988" y="4656138"/>
          <p14:tracePt t="144694" x="4929188" y="4667250"/>
          <p14:tracePt t="144702" x="4978400" y="4679950"/>
          <p14:tracePt t="144710" x="5053013" y="4692650"/>
          <p14:tracePt t="144718" x="5141913" y="4705350"/>
          <p14:tracePt t="144726" x="5253038" y="4730750"/>
          <p14:tracePt t="144734" x="5391150" y="4768850"/>
          <p14:tracePt t="144742" x="5529263" y="4792663"/>
          <p14:tracePt t="144750" x="5629275" y="4805363"/>
          <p14:tracePt t="144758" x="5665788" y="4805363"/>
          <p14:tracePt t="144766" x="5716588" y="4805363"/>
          <p14:tracePt t="144775" x="5741988" y="4805363"/>
          <p14:tracePt t="144782" x="5767388" y="4805363"/>
          <p14:tracePt t="144823" x="5778500" y="4805363"/>
          <p14:tracePt t="144935" x="5791200" y="4805363"/>
          <p14:tracePt t="144951" x="5803900" y="4805363"/>
          <p14:tracePt t="144958" x="5816600" y="4805363"/>
          <p14:tracePt t="144966" x="5854700" y="4805363"/>
          <p14:tracePt t="144974" x="5878513" y="4805363"/>
          <p14:tracePt t="144983" x="5891213" y="4805363"/>
          <p14:tracePt t="144991" x="5916613" y="4792663"/>
          <p14:tracePt t="144998" x="5929313" y="4792663"/>
          <p14:tracePt t="145007" x="5942013" y="4792663"/>
          <p14:tracePt t="145014" x="5954713" y="4792663"/>
          <p14:tracePt t="145022" x="5954713" y="4779963"/>
          <p14:tracePt t="145046" x="5967413" y="4779963"/>
          <p14:tracePt t="145078" x="5978525" y="4779963"/>
          <p14:tracePt t="145110" x="6003925" y="4768850"/>
          <p14:tracePt t="145118" x="6029325" y="4756150"/>
          <p14:tracePt t="145126" x="6054725" y="4756150"/>
          <p14:tracePt t="145134" x="6078538" y="4743450"/>
          <p14:tracePt t="145143" x="6116638" y="4730750"/>
          <p14:tracePt t="145182" x="6129338" y="4730750"/>
          <p14:tracePt t="145295" x="6129338" y="4718050"/>
          <p14:tracePt t="145415" x="6142038" y="4718050"/>
          <p14:tracePt t="145599" x="6142038" y="4705350"/>
          <p14:tracePt t="145927" x="6129338" y="4692650"/>
          <p14:tracePt t="146294" x="6129338" y="4679950"/>
          <p14:tracePt t="146311" x="6116638" y="4679950"/>
          <p14:tracePt t="146399" x="6116638" y="4667250"/>
          <p14:tracePt t="146671" x="6091238" y="4667250"/>
          <p14:tracePt t="146774" x="6091238" y="4656138"/>
          <p14:tracePt t="147078" x="6091238" y="4643438"/>
          <p14:tracePt t="147383" x="6078538" y="4643438"/>
          <p14:tracePt t="147447" x="6067425" y="4643438"/>
          <p14:tracePt t="147655" x="6078538" y="4643438"/>
          <p14:tracePt t="147663" x="6180138" y="4643438"/>
          <p14:tracePt t="147671" x="6380163" y="4643438"/>
          <p14:tracePt t="147680" x="6503988" y="4630738"/>
          <p14:tracePt t="147687" x="6629400" y="4630738"/>
          <p14:tracePt t="147695" x="6729413" y="4630738"/>
          <p14:tracePt t="147703" x="6842125" y="4630738"/>
          <p14:tracePt t="147712" x="6942138" y="4618038"/>
          <p14:tracePt t="147718" x="6980238" y="4618038"/>
          <p14:tracePt t="147726" x="7005638" y="4618038"/>
          <p14:tracePt t="147735" x="7029450" y="4605338"/>
          <p14:tracePt t="147783" x="7029450" y="4592638"/>
          <p14:tracePt t="147855" x="7080250" y="4592638"/>
          <p14:tracePt t="147863" x="7092950" y="4592638"/>
          <p14:tracePt t="147871" x="7105650" y="4592638"/>
          <p14:tracePt t="147879" x="7118350" y="4579938"/>
          <p14:tracePt t="148055" x="7118350" y="4567238"/>
          <p14:tracePt t="151319" x="7092950" y="4567238"/>
          <p14:tracePt t="151335" x="7080250" y="4567238"/>
          <p14:tracePt t="151343" x="7067550" y="4567238"/>
          <p14:tracePt t="151351" x="7054850" y="4567238"/>
          <p14:tracePt t="151367" x="7042150" y="4567238"/>
          <p14:tracePt t="151383" x="7016750" y="4567238"/>
          <p14:tracePt t="151407" x="6967538" y="4567238"/>
          <p14:tracePt t="151415" x="6954838" y="4567238"/>
          <p14:tracePt t="151431" x="6916738" y="4567238"/>
          <p14:tracePt t="151441" x="6892925" y="4567238"/>
          <p14:tracePt t="151447" x="6867525" y="4567238"/>
          <p14:tracePt t="151455" x="6842125" y="4567238"/>
          <p14:tracePt t="151463" x="6792913" y="4567238"/>
          <p14:tracePt t="151471" x="6754813" y="4567238"/>
          <p14:tracePt t="151479" x="6716713" y="4567238"/>
          <p14:tracePt t="151487" x="6680200" y="4567238"/>
          <p14:tracePt t="151495" x="6654800" y="4567238"/>
          <p14:tracePt t="151503" x="6616700" y="4567238"/>
          <p14:tracePt t="151511" x="6592888" y="4567238"/>
          <p14:tracePt t="151519" x="6567488" y="4567238"/>
          <p14:tracePt t="151527" x="6554788" y="4567238"/>
          <p14:tracePt t="151535" x="6516688" y="4567238"/>
          <p14:tracePt t="151551" x="6480175" y="4567238"/>
          <p14:tracePt t="151559" x="6467475" y="4567238"/>
          <p14:tracePt t="151567" x="6416675" y="4567238"/>
          <p14:tracePt t="151575" x="6391275" y="4579938"/>
          <p14:tracePt t="151583" x="6354763" y="4592638"/>
          <p14:tracePt t="151591" x="6267450" y="4592638"/>
          <p14:tracePt t="151598" x="6203950" y="4592638"/>
          <p14:tracePt t="151607" x="6154738" y="4592638"/>
          <p14:tracePt t="151614" x="6067425" y="4605338"/>
          <p14:tracePt t="151623" x="5991225" y="4630738"/>
          <p14:tracePt t="151630" x="5903913" y="4643438"/>
          <p14:tracePt t="151640" x="5854700" y="4656138"/>
          <p14:tracePt t="151646" x="5791200" y="4667250"/>
          <p14:tracePt t="151655" x="5716588" y="4679950"/>
          <p14:tracePt t="151662" x="5641975" y="4679950"/>
          <p14:tracePt t="151671" x="5565775" y="4692650"/>
          <p14:tracePt t="151678" x="5516563" y="4692650"/>
          <p14:tracePt t="151687" x="5454650" y="4692650"/>
          <p14:tracePt t="151694" x="5403850" y="4705350"/>
          <p14:tracePt t="151702" x="5341938" y="4718050"/>
          <p14:tracePt t="151710" x="5278438" y="4718050"/>
          <p14:tracePt t="151718" x="5191125" y="4743450"/>
          <p14:tracePt t="151726" x="5103813" y="4743450"/>
          <p14:tracePt t="151734" x="5053013" y="4768850"/>
          <p14:tracePt t="151743" x="4929188" y="4779963"/>
          <p14:tracePt t="151750" x="4829175" y="4792663"/>
          <p14:tracePt t="151759" x="4740275" y="4805363"/>
          <p14:tracePt t="151766" x="4652963" y="4818063"/>
          <p14:tracePt t="151774" x="4578350" y="4843463"/>
          <p14:tracePt t="151782" x="4516438" y="4856163"/>
          <p14:tracePt t="151791" x="4416425" y="4868863"/>
          <p14:tracePt t="151798" x="4303713" y="4879975"/>
          <p14:tracePt t="151806" x="4191000" y="4905375"/>
          <p14:tracePt t="151814" x="4090988" y="4918075"/>
          <p14:tracePt t="151822" x="4002088" y="4943475"/>
          <p14:tracePt t="151830" x="3878263" y="4968875"/>
          <p14:tracePt t="151839" x="3752850" y="4968875"/>
          <p14:tracePt t="151846" x="3665538" y="4968875"/>
          <p14:tracePt t="151854" x="3540125" y="4981575"/>
          <p14:tracePt t="151862" x="3427413" y="5005388"/>
          <p14:tracePt t="151870" x="3340100" y="5018088"/>
          <p14:tracePt t="151878" x="3214688" y="5030788"/>
          <p14:tracePt t="151886" x="3114675" y="5030788"/>
          <p14:tracePt t="151894" x="3065463" y="5043488"/>
          <p14:tracePt t="151902" x="2976563" y="5043488"/>
          <p14:tracePt t="151910" x="2914650" y="5056188"/>
          <p14:tracePt t="151918" x="2876550" y="5056188"/>
          <p14:tracePt t="151926" x="2852738" y="5056188"/>
          <p14:tracePt t="151934" x="2814638" y="5056188"/>
          <p14:tracePt t="151943" x="2763838" y="5068888"/>
          <p14:tracePt t="151950" x="2740025" y="5068888"/>
          <p14:tracePt t="151958" x="2701925" y="5081588"/>
          <p14:tracePt t="151966" x="2651125" y="5081588"/>
          <p14:tracePt t="151974" x="2563813" y="5081588"/>
          <p14:tracePt t="151982" x="2501900" y="5092700"/>
          <p14:tracePt t="151990" x="2401888" y="5092700"/>
          <p14:tracePt t="151998" x="2327275" y="5092700"/>
          <p14:tracePt t="152007" x="2238375" y="5092700"/>
          <p14:tracePt t="152014" x="2163763" y="5092700"/>
          <p14:tracePt t="152022" x="2101850" y="5105400"/>
          <p14:tracePt t="152030" x="2051050" y="5118100"/>
          <p14:tracePt t="152039" x="2038350" y="5118100"/>
          <p14:tracePt t="152046" x="2014538" y="5118100"/>
          <p14:tracePt t="152062" x="2001838" y="5118100"/>
          <p14:tracePt t="152070" x="1976438" y="5118100"/>
          <p14:tracePt t="152086" x="1938338" y="5118100"/>
          <p14:tracePt t="152094" x="1925638" y="5118100"/>
          <p14:tracePt t="152102" x="1914525" y="5118100"/>
          <p14:tracePt t="152110" x="1889125" y="5130800"/>
          <p14:tracePt t="152566" x="1914525" y="5130800"/>
          <p14:tracePt t="152574" x="1925638" y="5118100"/>
          <p14:tracePt t="152590" x="1951038" y="5118100"/>
          <p14:tracePt t="152606" x="1963738" y="5118100"/>
          <p14:tracePt t="152614" x="1963738" y="5105400"/>
          <p14:tracePt t="152646" x="1976438" y="5105400"/>
          <p14:tracePt t="152694" x="1989138" y="5105400"/>
          <p14:tracePt t="152719" x="2001838" y="5105400"/>
          <p14:tracePt t="152727" x="2014538" y="5105400"/>
          <p14:tracePt t="152735" x="2014538" y="5092700"/>
          <p14:tracePt t="152743" x="2038350" y="5092700"/>
          <p14:tracePt t="152758" x="2038350" y="5081588"/>
          <p14:tracePt t="153367" x="2051050" y="5081588"/>
          <p14:tracePt t="153376" x="2138363" y="5068888"/>
          <p14:tracePt t="153383" x="2238375" y="5043488"/>
          <p14:tracePt t="153392" x="2338388" y="5030788"/>
          <p14:tracePt t="153399" x="2414588" y="5030788"/>
          <p14:tracePt t="153407" x="2463800" y="5030788"/>
          <p14:tracePt t="153415" x="2514600" y="5030788"/>
          <p14:tracePt t="153423" x="2551113" y="5018088"/>
          <p14:tracePt t="153431" x="2576513" y="5018088"/>
          <p14:tracePt t="153440" x="2589213" y="5018088"/>
          <p14:tracePt t="153447" x="2601913" y="5018088"/>
          <p14:tracePt t="153487" x="2614613" y="5018088"/>
          <p14:tracePt t="153518" x="2640013" y="5018088"/>
          <p14:tracePt t="153527" x="2663825" y="5018088"/>
          <p14:tracePt t="153535" x="2727325" y="5005388"/>
          <p14:tracePt t="153542" x="2801938" y="5005388"/>
          <p14:tracePt t="153551" x="2901950" y="5005388"/>
          <p14:tracePt t="153559" x="2963863" y="5005388"/>
          <p14:tracePt t="153566" x="3014663" y="5005388"/>
          <p14:tracePt t="153575" x="3052763" y="5005388"/>
          <p14:tracePt t="153582" x="3076575" y="5005388"/>
          <p14:tracePt t="153599" x="3089275" y="5005388"/>
          <p14:tracePt t="153647" x="3101975" y="5005388"/>
          <p14:tracePt t="153654" x="3127375" y="5005388"/>
          <p14:tracePt t="153663" x="3152775" y="5005388"/>
          <p14:tracePt t="153671" x="3165475" y="5005388"/>
          <p14:tracePt t="153679" x="3189288" y="5005388"/>
          <p14:tracePt t="153687" x="3201988" y="5005388"/>
          <p14:tracePt t="153694" x="3240088" y="4992688"/>
          <p14:tracePt t="153726" x="3252788" y="4992688"/>
          <p14:tracePt t="153742" x="3252788" y="4981575"/>
          <p14:tracePt t="153830" x="3265488" y="4981575"/>
          <p14:tracePt t="153903" x="3276600" y="4981575"/>
          <p14:tracePt t="153911" x="3314700" y="4981575"/>
          <p14:tracePt t="153918" x="3352800" y="4981575"/>
          <p14:tracePt t="153926" x="3389313" y="4981575"/>
          <p14:tracePt t="153934" x="3402013" y="4992688"/>
          <p14:tracePt t="153982" x="3414713" y="4992688"/>
          <p14:tracePt t="154319" x="3402013" y="4992688"/>
          <p14:tracePt t="154335" x="3402013" y="4981575"/>
          <p14:tracePt t="154351" x="3389313" y="4981575"/>
          <p14:tracePt t="154359" x="3376613" y="4981575"/>
          <p14:tracePt t="154367" x="3352800" y="4981575"/>
          <p14:tracePt t="154375" x="3327400" y="4981575"/>
          <p14:tracePt t="154383" x="3302000" y="4981575"/>
          <p14:tracePt t="154392" x="3265488" y="4981575"/>
          <p14:tracePt t="154399" x="3227388" y="4981575"/>
          <p14:tracePt t="154408" x="3201988" y="4981575"/>
          <p14:tracePt t="154415" x="3176588" y="4981575"/>
          <p14:tracePt t="154424" x="3140075" y="4981575"/>
          <p14:tracePt t="154430" x="3114675" y="4992688"/>
          <p14:tracePt t="154438" x="3076575" y="4992688"/>
          <p14:tracePt t="154446" x="3065463" y="4992688"/>
          <p14:tracePt t="154454" x="3027363" y="4992688"/>
          <p14:tracePt t="154462" x="3014663" y="4992688"/>
          <p14:tracePt t="154478" x="2989263" y="4992688"/>
          <p14:tracePt t="154510" x="2963863" y="4992688"/>
          <p14:tracePt t="154518" x="2952750" y="4992688"/>
          <p14:tracePt t="154526" x="2952750" y="5005388"/>
          <p14:tracePt t="154534" x="2901950" y="5005388"/>
          <p14:tracePt t="154542" x="2876550" y="5005388"/>
          <p14:tracePt t="154550" x="2852738" y="5018088"/>
          <p14:tracePt t="154558" x="2827338" y="5018088"/>
          <p14:tracePt t="154566" x="2789238" y="5018088"/>
          <p14:tracePt t="154574" x="2776538" y="5030788"/>
          <p14:tracePt t="154582" x="2763838" y="5030788"/>
          <p14:tracePt t="154591" x="2752725" y="5030788"/>
          <p14:tracePt t="154622" x="2740025" y="5030788"/>
          <p14:tracePt t="154638" x="2714625" y="5043488"/>
          <p14:tracePt t="154654" x="2701925" y="5056188"/>
          <p14:tracePt t="154662" x="2676525" y="5068888"/>
          <p14:tracePt t="154678" x="2651125" y="5068888"/>
          <p14:tracePt t="154686" x="2640013" y="5092700"/>
          <p14:tracePt t="154694" x="2627313" y="5105400"/>
          <p14:tracePt t="154702" x="2601913" y="5118100"/>
          <p14:tracePt t="154711" x="2589213" y="5130800"/>
          <p14:tracePt t="154718" x="2576513" y="5156200"/>
          <p14:tracePt t="154726" x="2576513" y="5168900"/>
          <p14:tracePt t="154734" x="2563813" y="5181600"/>
          <p14:tracePt t="154742" x="2563813" y="5194300"/>
          <p14:tracePt t="154766" x="2563813" y="5205413"/>
          <p14:tracePt t="154782" x="2563813" y="5230813"/>
          <p14:tracePt t="154790" x="2576513" y="5243513"/>
          <p14:tracePt t="154798" x="2576513" y="5256213"/>
          <p14:tracePt t="154807" x="2589213" y="5268913"/>
          <p14:tracePt t="154814" x="2601913" y="5281613"/>
          <p14:tracePt t="154823" x="2614613" y="5294313"/>
          <p14:tracePt t="154830" x="2627313" y="5305425"/>
          <p14:tracePt t="154846" x="2640013" y="5305425"/>
          <p14:tracePt t="154854" x="2651125" y="5318125"/>
          <p14:tracePt t="154887" x="2663825" y="5318125"/>
          <p14:tracePt t="154903" x="2676525" y="5343525"/>
          <p14:tracePt t="154951" x="2689225" y="5343525"/>
          <p14:tracePt t="155039" x="2701925" y="5343525"/>
          <p14:tracePt t="155055" x="2727325" y="5356225"/>
          <p14:tracePt t="155063" x="2740025" y="5368925"/>
          <p14:tracePt t="155071" x="2752725" y="5368925"/>
          <p14:tracePt t="155078" x="2776538" y="5368925"/>
          <p14:tracePt t="155407" x="2789238" y="5368925"/>
          <p14:tracePt t="155623" x="2801938" y="5368925"/>
          <p14:tracePt t="155632" x="2840038" y="5368925"/>
          <p14:tracePt t="155638" x="2889250" y="5368925"/>
          <p14:tracePt t="155647" x="2927350" y="5368925"/>
          <p14:tracePt t="155654" x="2940050" y="5368925"/>
          <p14:tracePt t="155662" x="2952750" y="5368925"/>
          <p14:tracePt t="155670" x="2976563" y="5368925"/>
          <p14:tracePt t="155678" x="2989263" y="5368925"/>
          <p14:tracePt t="155694" x="3001963" y="5368925"/>
          <p14:tracePt t="155702" x="3014663" y="5368925"/>
          <p14:tracePt t="155710" x="3052763" y="5368925"/>
          <p14:tracePt t="155726" x="3089275" y="5368925"/>
          <p14:tracePt t="155742" x="3101975" y="5368925"/>
          <p14:tracePt t="155766" x="3114675" y="5368925"/>
          <p14:tracePt t="155783" x="3127375" y="5368925"/>
          <p14:tracePt t="155822" x="3140075" y="5368925"/>
          <p14:tracePt t="155830" x="3152775" y="5368925"/>
          <p14:tracePt t="155838" x="3165475" y="5368925"/>
          <p14:tracePt t="156246" x="3165475" y="5356225"/>
          <p14:tracePt t="158311" x="3176588" y="5356225"/>
          <p14:tracePt t="158320" x="3314700" y="5407025"/>
          <p14:tracePt t="158327" x="3465513" y="5468938"/>
          <p14:tracePt t="158335" x="3565525" y="5507038"/>
          <p14:tracePt t="158343" x="3678238" y="5543550"/>
          <p14:tracePt t="158351" x="3740150" y="5568950"/>
          <p14:tracePt t="158359" x="3790950" y="5594350"/>
          <p14:tracePt t="158366" x="3852863" y="5594350"/>
          <p14:tracePt t="158375" x="3878263" y="5619750"/>
          <p14:tracePt t="158383" x="3902075" y="5619750"/>
          <p14:tracePt t="158399" x="3927475" y="5630863"/>
          <p14:tracePt t="158423" x="3940175" y="5630863"/>
          <p14:tracePt t="158695" x="3940175" y="5607050"/>
          <p14:tracePt t="158703" x="3952875" y="5594350"/>
          <p14:tracePt t="158711" x="3978275" y="5581650"/>
          <p14:tracePt t="158727" x="3990975" y="5556250"/>
          <p14:tracePt t="158742" x="3990975" y="5543550"/>
          <p14:tracePt t="158751" x="4014788" y="5543550"/>
          <p14:tracePt t="158767" x="4027488" y="5530850"/>
          <p14:tracePt t="158775" x="4040188" y="5518150"/>
          <p14:tracePt t="158783" x="4052888" y="5518150"/>
          <p14:tracePt t="158792" x="4052888" y="5507038"/>
          <p14:tracePt t="158799" x="4065588" y="5507038"/>
          <p14:tracePt t="159015" x="4078288" y="5507038"/>
          <p14:tracePt t="159086" x="4103688" y="5494338"/>
          <p14:tracePt t="159103" x="4103688" y="5481638"/>
          <p14:tracePt t="159110" x="4114800" y="5481638"/>
          <p14:tracePt t="159118" x="4140200" y="5481638"/>
          <p14:tracePt t="159127" x="4203700" y="5481638"/>
          <p14:tracePt t="159134" x="4214813" y="5468938"/>
          <p14:tracePt t="159142" x="4240213" y="5468938"/>
          <p14:tracePt t="159150" x="4265613" y="5468938"/>
          <p14:tracePt t="159158" x="4291013" y="5468938"/>
          <p14:tracePt t="159175" x="4303713" y="5468938"/>
          <p14:tracePt t="159254" x="4314825" y="5468938"/>
          <p14:tracePt t="159319" x="4327525" y="5468938"/>
          <p14:tracePt t="159335" x="4340225" y="5468938"/>
          <p14:tracePt t="159343" x="4352925" y="5456238"/>
          <p14:tracePt t="159351" x="4365625" y="5456238"/>
          <p14:tracePt t="159359" x="4378325" y="5456238"/>
          <p14:tracePt t="159367" x="4391025" y="5456238"/>
          <p14:tracePt t="159376" x="4416425" y="5443538"/>
          <p14:tracePt t="159392" x="4427538" y="5443538"/>
          <p14:tracePt t="159463" x="4440238" y="5443538"/>
          <p14:tracePt t="159942" x="4491038" y="5443538"/>
          <p14:tracePt t="159950" x="4565650" y="5430838"/>
          <p14:tracePt t="159958" x="4640263" y="5418138"/>
          <p14:tracePt t="159966" x="4703763" y="5418138"/>
          <p14:tracePt t="159975" x="4727575" y="5418138"/>
          <p14:tracePt t="159982" x="4752975" y="5418138"/>
          <p14:tracePt t="159998" x="4765675" y="5418138"/>
          <p14:tracePt t="160230" x="4765675" y="5407025"/>
          <p14:tracePt t="160374" x="4778375" y="5407025"/>
          <p14:tracePt t="163279" x="4716463" y="5430838"/>
          <p14:tracePt t="163287" x="4665663" y="5468938"/>
          <p14:tracePt t="163294" x="4603750" y="5481638"/>
          <p14:tracePt t="163303" x="4565650" y="5507038"/>
          <p14:tracePt t="163311" x="4540250" y="5507038"/>
          <p14:tracePt t="163319" x="4503738" y="5518150"/>
          <p14:tracePt t="163327" x="4491038" y="5518150"/>
          <p14:tracePt t="163335" x="4478338" y="5530850"/>
          <p14:tracePt t="163351" x="4465638" y="5530850"/>
          <p14:tracePt t="163383" x="4452938" y="5530850"/>
          <p14:tracePt t="163399" x="4427538" y="5530850"/>
          <p14:tracePt t="163407" x="4391025" y="5530850"/>
          <p14:tracePt t="163414" x="4352925" y="5530850"/>
          <p14:tracePt t="163423" x="4291013" y="5530850"/>
          <p14:tracePt t="163431" x="4240213" y="5530850"/>
          <p14:tracePt t="163440" x="4178300" y="5507038"/>
          <p14:tracePt t="163447" x="4103688" y="5481638"/>
          <p14:tracePt t="163455" x="4040188" y="5468938"/>
          <p14:tracePt t="163463" x="4014788" y="5456238"/>
          <p14:tracePt t="163471" x="4014788" y="5443538"/>
          <p14:tracePt t="163480" x="3978275" y="5430838"/>
          <p14:tracePt t="163495" x="3952875" y="5407025"/>
          <p14:tracePt t="163503" x="3940175" y="5407025"/>
          <p14:tracePt t="163520" x="3940175" y="5394325"/>
          <p14:tracePt t="163527" x="3914775" y="5394325"/>
          <p14:tracePt t="163534" x="3914775" y="5381625"/>
          <p14:tracePt t="163543" x="3902075" y="5368925"/>
          <p14:tracePt t="163551" x="3890963" y="5368925"/>
          <p14:tracePt t="163559" x="3878263" y="5356225"/>
          <p14:tracePt t="163567" x="3852863" y="5343525"/>
          <p14:tracePt t="163576" x="3840163" y="5330825"/>
          <p14:tracePt t="163583" x="3827463" y="5330825"/>
          <p14:tracePt t="163592" x="3802063" y="5330825"/>
          <p14:tracePt t="163599" x="3802063" y="5318125"/>
          <p14:tracePt t="163609" x="3790950" y="5305425"/>
          <p14:tracePt t="163623" x="3778250" y="5305425"/>
          <p14:tracePt t="163647" x="3765550" y="5305425"/>
          <p14:tracePt t="163655" x="3765550" y="5294313"/>
          <p14:tracePt t="163671" x="3752850" y="5294313"/>
          <p14:tracePt t="163679" x="3752850" y="5281613"/>
          <p14:tracePt t="163687" x="3752850" y="5268913"/>
          <p14:tracePt t="163695" x="3740150" y="5268913"/>
          <p14:tracePt t="163703" x="3740150" y="5256213"/>
          <p14:tracePt t="163719" x="3740150" y="5243513"/>
          <p14:tracePt t="163727" x="3740150" y="5230813"/>
          <p14:tracePt t="163735" x="3740150" y="5218113"/>
          <p14:tracePt t="163759" x="3740150" y="5205413"/>
          <p14:tracePt t="163790" x="3740150" y="5194300"/>
          <p14:tracePt t="163807" x="3740150" y="5168900"/>
          <p14:tracePt t="163815" x="3740150" y="5156200"/>
          <p14:tracePt t="163822" x="3752850" y="5143500"/>
          <p14:tracePt t="163831" x="3752850" y="5118100"/>
          <p14:tracePt t="163839" x="3765550" y="5105400"/>
          <p14:tracePt t="163847" x="3765550" y="5092700"/>
          <p14:tracePt t="163854" x="3765550" y="5068888"/>
          <p14:tracePt t="163863" x="3778250" y="5068888"/>
          <p14:tracePt t="163871" x="3778250" y="5056188"/>
          <p14:tracePt t="163886" x="3778250" y="5043488"/>
          <p14:tracePt t="163910" x="3778250" y="5030788"/>
          <p14:tracePt t="163967" x="3790950" y="5030788"/>
          <p14:tracePt t="164079" x="3790950" y="5018088"/>
          <p14:tracePt t="164151" x="3778250" y="5018088"/>
          <p14:tracePt t="164160" x="3765550" y="5018088"/>
          <p14:tracePt t="164191" x="3752850" y="5018088"/>
          <p14:tracePt t="164199" x="3740150" y="5018088"/>
          <p14:tracePt t="164302" x="3702050" y="5018088"/>
          <p14:tracePt t="164310" x="3678238" y="5018088"/>
          <p14:tracePt t="164318" x="3640138" y="5018088"/>
          <p14:tracePt t="164326" x="3614738" y="5018088"/>
          <p14:tracePt t="164334" x="3578225" y="5018088"/>
          <p14:tracePt t="164342" x="3540125" y="5018088"/>
          <p14:tracePt t="164350" x="3502025" y="5030788"/>
          <p14:tracePt t="164359" x="3489325" y="5030788"/>
          <p14:tracePt t="164382" x="3465513" y="5030788"/>
          <p14:tracePt t="164399" x="3452813" y="5030788"/>
          <p14:tracePt t="164703" x="3440113" y="5030788"/>
          <p14:tracePt t="164710" x="3414713" y="5030788"/>
          <p14:tracePt t="164999" x="3402013" y="5030788"/>
          <p14:tracePt t="165311" x="3389313" y="5030788"/>
          <p14:tracePt t="165335" x="3365500" y="5030788"/>
          <p14:tracePt t="165622" x="3352800" y="5018088"/>
          <p14:tracePt t="165647" x="3376613" y="5018088"/>
          <p14:tracePt t="165655" x="3452813" y="5018088"/>
          <p14:tracePt t="165664" x="3502025" y="5018088"/>
          <p14:tracePt t="165670" x="3589338" y="5030788"/>
          <p14:tracePt t="165678" x="3689350" y="5030788"/>
          <p14:tracePt t="165686" x="3790950" y="5043488"/>
          <p14:tracePt t="165694" x="3890963" y="5043488"/>
          <p14:tracePt t="165702" x="3940175" y="5043488"/>
          <p14:tracePt t="165710" x="3990975" y="5043488"/>
          <p14:tracePt t="165718" x="4014788" y="5043488"/>
          <p14:tracePt t="165727" x="4040188" y="5043488"/>
          <p14:tracePt t="165742" x="4052888" y="5043488"/>
          <p14:tracePt t="165759" x="4078288" y="5043488"/>
          <p14:tracePt t="165790" x="4090988" y="5043488"/>
          <p14:tracePt t="165798" x="4114800" y="5043488"/>
          <p14:tracePt t="165806" x="4127500" y="5043488"/>
          <p14:tracePt t="165814" x="4178300" y="5043488"/>
          <p14:tracePt t="165822" x="4252913" y="5056188"/>
          <p14:tracePt t="165830" x="4327525" y="5056188"/>
          <p14:tracePt t="165838" x="4391025" y="5056188"/>
          <p14:tracePt t="165847" x="4440238" y="5068888"/>
          <p14:tracePt t="165854" x="4478338" y="5068888"/>
          <p14:tracePt t="165862" x="4503738" y="5068888"/>
          <p14:tracePt t="165870" x="4516438" y="5068888"/>
          <p14:tracePt t="165879" x="4527550" y="5068888"/>
          <p14:tracePt t="165902" x="4540250" y="5068888"/>
          <p14:tracePt t="165910" x="4552950" y="5068888"/>
          <p14:tracePt t="165918" x="4565650" y="5068888"/>
          <p14:tracePt t="165934" x="4578350" y="5068888"/>
          <p14:tracePt t="165942" x="4627563" y="5068888"/>
          <p14:tracePt t="165950" x="4665663" y="5056188"/>
          <p14:tracePt t="165959" x="4727575" y="5056188"/>
          <p14:tracePt t="165966" x="4791075" y="5043488"/>
          <p14:tracePt t="165975" x="4878388" y="5043488"/>
          <p14:tracePt t="165982" x="4891088" y="5043488"/>
          <p14:tracePt t="165991" x="4929188" y="5043488"/>
          <p14:tracePt t="166008" x="4953000" y="5043488"/>
          <p14:tracePt t="166014" x="4953000" y="5030788"/>
          <p14:tracePt t="166094" x="4965700" y="5030788"/>
          <p14:tracePt t="166118" x="4991100" y="5030788"/>
          <p14:tracePt t="166142" x="5040313" y="5018088"/>
          <p14:tracePt t="166150" x="5065713" y="5018088"/>
          <p14:tracePt t="166550" x="5053013" y="5018088"/>
          <p14:tracePt t="166975" x="5040313" y="5018088"/>
          <p14:tracePt t="167263" x="5040313" y="5005388"/>
          <p14:tracePt t="174023" x="5053013" y="5005388"/>
          <p14:tracePt t="174030" x="5053013" y="5018088"/>
          <p14:tracePt t="174038" x="5065713" y="5018088"/>
          <p14:tracePt t="174046" x="5078413" y="5018088"/>
          <p14:tracePt t="174086" x="5053013" y="5018088"/>
          <p14:tracePt t="174094" x="5016500" y="5018088"/>
          <p14:tracePt t="174102" x="5003800" y="5018088"/>
          <p14:tracePt t="174110" x="4991100" y="5030788"/>
          <p14:tracePt t="174134" x="4965700" y="5030788"/>
          <p14:tracePt t="174150" x="4953000" y="5030788"/>
          <p14:tracePt t="174166" x="4940300" y="5030788"/>
          <p14:tracePt t="174176" x="4929188" y="5030788"/>
          <p14:tracePt t="174190" x="4916488" y="5030788"/>
          <p14:tracePt t="174214" x="4878388" y="5030788"/>
          <p14:tracePt t="174222" x="4865688" y="5018088"/>
          <p14:tracePt t="174230" x="4829175" y="5018088"/>
          <p14:tracePt t="174238" x="4791075" y="5018088"/>
          <p14:tracePt t="174246" x="4765675" y="4992688"/>
          <p14:tracePt t="174254" x="4703763" y="4968875"/>
          <p14:tracePt t="174262" x="4627563" y="4943475"/>
          <p14:tracePt t="174270" x="4552950" y="4892675"/>
          <p14:tracePt t="174278" x="4478338" y="4856163"/>
          <p14:tracePt t="174286" x="4403725" y="4818063"/>
          <p14:tracePt t="174294" x="4340225" y="4768850"/>
          <p14:tracePt t="174303" x="4278313" y="4692650"/>
          <p14:tracePt t="174311" x="4203700" y="4567238"/>
          <p14:tracePt t="174318" x="4065588" y="4418013"/>
          <p14:tracePt t="174326" x="3902075" y="4254500"/>
          <p14:tracePt t="174334" x="3689350" y="4005263"/>
          <p14:tracePt t="174343" x="3478213" y="3754438"/>
          <p14:tracePt t="174350" x="3227388" y="3541713"/>
          <p14:tracePt t="174359" x="3014663" y="3378200"/>
          <p14:tracePt t="174366" x="2852738" y="3278188"/>
          <p14:tracePt t="174376" x="2651125" y="3154363"/>
          <p14:tracePt t="174382" x="2514600" y="3065463"/>
          <p14:tracePt t="174391" x="2414588" y="2965450"/>
          <p14:tracePt t="174398" x="2338388" y="2916238"/>
          <p14:tracePt t="174406" x="2289175" y="2865438"/>
          <p14:tracePt t="174414" x="2263775" y="2852738"/>
          <p14:tracePt t="174422" x="2263775" y="2840038"/>
          <p14:tracePt t="174495" x="2263775" y="2828925"/>
          <p14:tracePt t="174503" x="2276475" y="2816225"/>
          <p14:tracePt t="174511" x="2301875" y="2803525"/>
          <p14:tracePt t="174519" x="2327275" y="2778125"/>
          <p14:tracePt t="174527" x="2351088" y="2752725"/>
          <p14:tracePt t="174535" x="2389188" y="2740025"/>
          <p14:tracePt t="174544" x="2401888" y="2716213"/>
          <p14:tracePt t="174551" x="2427288" y="2678113"/>
          <p14:tracePt t="174560" x="2451100" y="2665413"/>
          <p14:tracePt t="174567" x="2463800" y="2652713"/>
          <p14:tracePt t="174576" x="2489200" y="2640013"/>
          <p14:tracePt t="174583" x="2501900" y="2627313"/>
          <p14:tracePt t="174591" x="2514600" y="2627313"/>
          <p14:tracePt t="174599" x="2527300" y="2616200"/>
          <p14:tracePt t="174615" x="2551113" y="2616200"/>
          <p14:tracePt t="174622" x="2576513" y="2616200"/>
          <p14:tracePt t="174631" x="2601913" y="2616200"/>
          <p14:tracePt t="174638" x="2651125" y="2627313"/>
          <p14:tracePt t="174646" x="2740025" y="2665413"/>
          <p14:tracePt t="174654" x="2840038" y="2740025"/>
          <p14:tracePt t="174663" x="2940050" y="2790825"/>
          <p14:tracePt t="174670" x="3014663" y="2852738"/>
          <p14:tracePt t="174680" x="3065463" y="2903538"/>
          <p14:tracePt t="174686" x="3127375" y="2978150"/>
          <p14:tracePt t="174695" x="3176588" y="3016250"/>
          <p14:tracePt t="174702" x="3214688" y="3078163"/>
          <p14:tracePt t="174711" x="3276600" y="3128963"/>
          <p14:tracePt t="174718" x="3352800" y="3178175"/>
          <p14:tracePt t="174726" x="3414713" y="3228975"/>
          <p14:tracePt t="174734" x="3478213" y="3254375"/>
          <p14:tracePt t="174743" x="3527425" y="3278188"/>
          <p14:tracePt t="174750" x="3552825" y="3303588"/>
          <p14:tracePt t="174759" x="3589338" y="3316288"/>
          <p14:tracePt t="174766" x="3614738" y="3316288"/>
          <p14:tracePt t="174775" x="3614738" y="3328988"/>
          <p14:tracePt t="174782" x="3640138" y="3328988"/>
          <p14:tracePt t="174791" x="3640138" y="3341688"/>
          <p14:tracePt t="174806" x="3665538" y="3354388"/>
          <p14:tracePt t="174830" x="3665538" y="3367088"/>
          <p14:tracePt t="175158" x="3652838" y="3367088"/>
          <p14:tracePt t="175455" x="3640138" y="3367088"/>
          <p14:tracePt t="175486" x="3627438" y="3367088"/>
          <p14:tracePt t="175614" x="3652838" y="3367088"/>
          <p14:tracePt t="175622" x="3714750" y="3367088"/>
          <p14:tracePt t="175630" x="3840163" y="3390900"/>
          <p14:tracePt t="175638" x="3902075" y="3390900"/>
          <p14:tracePt t="175646" x="3990975" y="3390900"/>
          <p14:tracePt t="175654" x="4040188" y="3390900"/>
          <p14:tracePt t="175663" x="4114800" y="3390900"/>
          <p14:tracePt t="175672" x="4152900" y="3390900"/>
          <p14:tracePt t="175679" x="4203700" y="3390900"/>
          <p14:tracePt t="175696" x="4214813" y="3390900"/>
          <p14:tracePt t="176535" x="4265613" y="3416300"/>
          <p14:tracePt t="176544" x="4352925" y="3441700"/>
          <p14:tracePt t="176550" x="4427538" y="3490913"/>
          <p14:tracePt t="176559" x="4552950" y="3529013"/>
          <p14:tracePt t="176566" x="4703763" y="3579813"/>
          <p14:tracePt t="176576" x="4816475" y="3616325"/>
          <p14:tracePt t="176582" x="4965700" y="3667125"/>
          <p14:tracePt t="176590" x="5153025" y="3692525"/>
          <p14:tracePt t="176598" x="5241925" y="3741738"/>
          <p14:tracePt t="176606" x="5391150" y="3767138"/>
          <p14:tracePt t="176614" x="5529263" y="3803650"/>
          <p14:tracePt t="176622" x="5616575" y="3829050"/>
          <p14:tracePt t="176638" x="5641975" y="3829050"/>
          <p14:tracePt t="176647" x="5654675" y="3829050"/>
          <p14:tracePt t="176726" x="5665788" y="3829050"/>
          <p14:tracePt t="176734" x="5691188" y="3829050"/>
          <p14:tracePt t="176750" x="5741988" y="3829050"/>
          <p14:tracePt t="176959" x="5754688" y="3816350"/>
          <p14:tracePt t="176966" x="5778500" y="3816350"/>
          <p14:tracePt t="176975" x="5791200" y="3816350"/>
          <p14:tracePt t="176983" x="5816600" y="3816350"/>
          <p14:tracePt t="176990" x="5854700" y="3803650"/>
          <p14:tracePt t="176998" x="5867400" y="3803650"/>
          <p14:tracePt t="177006" x="5929313" y="3779838"/>
          <p14:tracePt t="177014" x="5967413" y="3779838"/>
          <p14:tracePt t="177022" x="5991225" y="3767138"/>
          <p14:tracePt t="177030" x="6016625" y="3767138"/>
          <p14:tracePt t="177038" x="6029325" y="3767138"/>
          <p14:tracePt t="177046" x="6042025" y="3754438"/>
          <p14:tracePt t="177054" x="6042025" y="3741738"/>
          <p14:tracePt t="177070" x="6067425" y="3741738"/>
          <p14:tracePt t="177495" x="6067425" y="3729038"/>
          <p14:tracePt t="177782" x="6067425" y="3716338"/>
          <p14:tracePt t="178222" x="6067425" y="3729038"/>
          <p14:tracePt t="178230" x="6078538" y="3741738"/>
          <p14:tracePt t="178367" x="6091238" y="3741738"/>
          <p14:tracePt t="178399" x="6103938" y="3754438"/>
          <p14:tracePt t="178408" x="6103938" y="3767138"/>
          <p14:tracePt t="178423" x="6103938" y="3779838"/>
          <p14:tracePt t="178432" x="6103938" y="3792538"/>
          <p14:tracePt t="178439" x="6103938" y="3803650"/>
          <p14:tracePt t="178446" x="6116638" y="3816350"/>
          <p14:tracePt t="178471" x="6116638" y="3841750"/>
          <p14:tracePt t="178478" x="6129338" y="3841750"/>
          <p14:tracePt t="179759" x="6167438" y="3905250"/>
          <p14:tracePt t="179766" x="6167438" y="3967163"/>
          <p14:tracePt t="179775" x="6180138" y="4005263"/>
          <p14:tracePt t="179783" x="6191250" y="4041775"/>
          <p14:tracePt t="179790" x="6191250" y="4105275"/>
          <p14:tracePt t="179798" x="6203950" y="4141788"/>
          <p14:tracePt t="179806" x="6203950" y="4179888"/>
          <p14:tracePt t="179815" x="6203950" y="4192588"/>
          <p14:tracePt t="179823" x="6203950" y="4205288"/>
          <p14:tracePt t="179830" x="6203950" y="4217988"/>
          <p14:tracePt t="179839" x="6203950" y="4230688"/>
          <p14:tracePt t="179846" x="6203950" y="4241800"/>
          <p14:tracePt t="179863" x="6216650" y="4241800"/>
          <p14:tracePt t="179871" x="6216650" y="4254500"/>
          <p14:tracePt t="181960" x="6216650" y="4279900"/>
          <p14:tracePt t="181967" x="6142038" y="4430713"/>
          <p14:tracePt t="181975" x="6016625" y="4518025"/>
          <p14:tracePt t="181982" x="5954713" y="4592638"/>
          <p14:tracePt t="181990" x="5867400" y="4705350"/>
          <p14:tracePt t="181998" x="5767388" y="4805363"/>
          <p14:tracePt t="182006" x="5654675" y="4868863"/>
          <p14:tracePt t="182014" x="5591175" y="4930775"/>
          <p14:tracePt t="182022" x="5516563" y="4981575"/>
          <p14:tracePt t="182030" x="5491163" y="5030788"/>
          <p14:tracePt t="182038" x="5454650" y="5030788"/>
          <p14:tracePt t="182046" x="5441950" y="5043488"/>
          <p14:tracePt t="182054" x="5429250" y="5056188"/>
          <p14:tracePt t="182062" x="5429250" y="5068888"/>
          <p14:tracePt t="182078" x="5416550" y="5081588"/>
          <p14:tracePt t="182094" x="5416550" y="5105400"/>
          <p14:tracePt t="182102" x="5403850" y="5118100"/>
          <p14:tracePt t="182110" x="5391150" y="5130800"/>
          <p14:tracePt t="182118" x="5365750" y="5156200"/>
          <p14:tracePt t="182127" x="5341938" y="5181600"/>
          <p14:tracePt t="182134" x="5316538" y="5194300"/>
          <p14:tracePt t="182143" x="5278438" y="5205413"/>
          <p14:tracePt t="182151" x="5265738" y="5230813"/>
          <p14:tracePt t="182161" x="5253038" y="5230813"/>
          <p14:tracePt t="182175" x="5241925" y="5230813"/>
          <p14:tracePt t="182303" x="5229225" y="5230813"/>
          <p14:tracePt t="182311" x="5229225" y="5218113"/>
          <p14:tracePt t="182327" x="5216525" y="5205413"/>
          <p14:tracePt t="182335" x="5216525" y="5194300"/>
          <p14:tracePt t="182351" x="5216525" y="5181600"/>
          <p14:tracePt t="182366" x="5216525" y="5156200"/>
          <p14:tracePt t="182383" x="5216525" y="5143500"/>
          <p14:tracePt t="182391" x="5203825" y="5143500"/>
          <p14:tracePt t="182399" x="5203825" y="5130800"/>
          <p14:tracePt t="182414" x="5203825" y="5118100"/>
          <p14:tracePt t="182559" x="5178425" y="5118100"/>
          <p14:tracePt t="182919" x="5165725" y="5118100"/>
          <p14:tracePt t="182951" x="5141913" y="5118100"/>
          <p14:tracePt t="183455" x="5129213" y="5118100"/>
          <p14:tracePt t="183704" x="5178425" y="5081588"/>
          <p14:tracePt t="183713" x="5291138" y="5018088"/>
          <p14:tracePt t="183719" x="5391150" y="4968875"/>
          <p14:tracePt t="183727" x="5454650" y="4918075"/>
          <p14:tracePt t="183734" x="5541963" y="4856163"/>
          <p14:tracePt t="183743" x="5603875" y="4805363"/>
          <p14:tracePt t="183750" x="5641975" y="4756150"/>
          <p14:tracePt t="183759" x="5678488" y="4756150"/>
          <p14:tracePt t="183766" x="5716588" y="4718050"/>
          <p14:tracePt t="183774" x="5741988" y="4705350"/>
          <p14:tracePt t="183782" x="5754688" y="4679950"/>
          <p14:tracePt t="183798" x="5767388" y="4667250"/>
          <p14:tracePt t="183814" x="5778500" y="4667250"/>
          <p14:tracePt t="183830" x="5778500" y="4656138"/>
          <p14:tracePt t="183838" x="5778500" y="4643438"/>
          <p14:tracePt t="183846" x="5778500" y="4630738"/>
          <p14:tracePt t="183854" x="5791200" y="4618038"/>
          <p14:tracePt t="183862" x="5829300" y="4592638"/>
          <p14:tracePt t="183870" x="5842000" y="4567238"/>
          <p14:tracePt t="183879" x="5867400" y="4554538"/>
          <p14:tracePt t="183886" x="5867400" y="4543425"/>
          <p14:tracePt t="183902" x="5867400" y="4530725"/>
          <p14:tracePt t="183991" x="5867400" y="4518025"/>
          <p14:tracePt t="184000" x="5878513" y="4492625"/>
          <p14:tracePt t="184009" x="5891213" y="4479925"/>
          <p14:tracePt t="184015" x="5891213" y="4454525"/>
          <p14:tracePt t="184031" x="5903913" y="4430713"/>
          <p14:tracePt t="184046" x="5916613" y="4430713"/>
          <p14:tracePt t="184071" x="5916613" y="4418013"/>
          <p14:tracePt t="184446" x="5903913" y="4418013"/>
          <p14:tracePt t="184871" x="5891213" y="4418013"/>
          <p14:tracePt t="185102" x="5878513" y="4418013"/>
          <p14:tracePt t="185238" x="5867400" y="4443413"/>
          <p14:tracePt t="185246" x="5867400" y="4467225"/>
          <p14:tracePt t="185254" x="5867400" y="4479925"/>
          <p14:tracePt t="185263" x="5867400" y="4492625"/>
          <p14:tracePt t="185278" x="5867400" y="4505325"/>
          <p14:tracePt t="185286" x="5867400" y="4518025"/>
          <p14:tracePt t="185294" x="5878513" y="4518025"/>
          <p14:tracePt t="185302" x="5878513" y="4530725"/>
          <p14:tracePt t="185551" x="5878513" y="4518025"/>
          <p14:tracePt t="185561" x="5903913" y="4505325"/>
          <p14:tracePt t="185575" x="5903913" y="4492625"/>
          <p14:tracePt t="185582" x="5903913" y="4467225"/>
          <p14:tracePt t="185590" x="5903913" y="4454525"/>
          <p14:tracePt t="185598" x="5916613" y="4430713"/>
          <p14:tracePt t="185606" x="5929313" y="4405313"/>
          <p14:tracePt t="185622" x="5929313" y="4392613"/>
          <p14:tracePt t="185630" x="5942013" y="4379913"/>
          <p14:tracePt t="185646" x="5942013" y="4367213"/>
          <p14:tracePt t="185654" x="5954713" y="4367213"/>
          <p14:tracePt t="185662" x="5954713" y="4354513"/>
          <p14:tracePt t="185694" x="5967413" y="4354513"/>
          <p14:tracePt t="185774" x="5967413" y="4341813"/>
          <p14:tracePt t="186007" x="5954713" y="4341813"/>
          <p14:tracePt t="186358" x="5929313" y="4341813"/>
          <p14:tracePt t="186366" x="5878513" y="4379913"/>
          <p14:tracePt t="186374" x="5741988" y="4418013"/>
          <p14:tracePt t="186382" x="5503863" y="4454525"/>
          <p14:tracePt t="186391" x="5178425" y="4492625"/>
          <p14:tracePt t="186399" x="4840288" y="4492625"/>
          <p14:tracePt t="186408" x="4427538" y="4492625"/>
          <p14:tracePt t="186416" x="3978275" y="4479925"/>
          <p14:tracePt t="186423" x="3502025" y="4454525"/>
          <p14:tracePt t="186431" x="3127375" y="4454525"/>
          <p14:tracePt t="186439" x="2752725" y="4454525"/>
          <p14:tracePt t="186446" x="2514600" y="4454525"/>
          <p14:tracePt t="186455" x="2301875" y="4454525"/>
          <p14:tracePt t="186463" x="2138363" y="4443413"/>
          <p14:tracePt t="186471" x="2001838" y="4430713"/>
          <p14:tracePt t="186479" x="1838325" y="4430713"/>
          <p14:tracePt t="186487" x="1676400" y="4418013"/>
          <p14:tracePt t="186495" x="1489075" y="4418013"/>
          <p14:tracePt t="186503" x="1289050" y="4418013"/>
          <p14:tracePt t="186511" x="1150938" y="4418013"/>
          <p14:tracePt t="186518" x="976313" y="4418013"/>
          <p14:tracePt t="186527" x="825500" y="4418013"/>
          <p14:tracePt t="186534" x="712788" y="4418013"/>
          <p14:tracePt t="186544" x="638175" y="4418013"/>
          <p14:tracePt t="186550" x="600075" y="4418013"/>
          <p14:tracePt t="186566" x="574675" y="4418013"/>
          <p14:tracePt t="186574" x="563563" y="4418013"/>
          <p14:tracePt t="186582" x="538163" y="4418013"/>
          <p14:tracePt t="186590" x="525463" y="4418013"/>
          <p14:tracePt t="186598" x="487363" y="4418013"/>
          <p14:tracePt t="186607" x="374650" y="4418013"/>
          <p14:tracePt t="186614" x="300038" y="4418013"/>
          <p14:tracePt t="186622" x="225425" y="4418013"/>
          <p14:tracePt t="186631" x="112713" y="4405313"/>
          <p14:tracePt t="186929" x="212725" y="4217988"/>
          <p14:tracePt t="186937" x="350838" y="4205288"/>
          <p14:tracePt t="186943" x="474663" y="4205288"/>
          <p14:tracePt t="186950" x="612775" y="4205288"/>
          <p14:tracePt t="186958" x="712788" y="4205288"/>
          <p14:tracePt t="186966" x="800100" y="4205288"/>
          <p14:tracePt t="186974" x="863600" y="4205288"/>
          <p14:tracePt t="186982" x="900113" y="4205288"/>
          <p14:tracePt t="186990" x="987425" y="4205288"/>
          <p14:tracePt t="186998" x="1063625" y="4205288"/>
          <p14:tracePt t="187006" x="1125538" y="4205288"/>
          <p14:tracePt t="187014" x="1163638" y="4205288"/>
          <p14:tracePt t="187023" x="1176338" y="4205288"/>
          <p14:tracePt t="187030" x="1189038" y="4205288"/>
          <p14:tracePt t="187086" x="1200150" y="4205288"/>
          <p14:tracePt t="187094" x="1250950" y="4217988"/>
          <p14:tracePt t="187102" x="1350963" y="4267200"/>
          <p14:tracePt t="187110" x="1438275" y="4292600"/>
          <p14:tracePt t="187118" x="1489075" y="4318000"/>
          <p14:tracePt t="187127" x="1512888" y="4330700"/>
          <p14:tracePt t="187134" x="1525588" y="4341813"/>
          <p14:tracePt t="187144" x="1538288" y="4341813"/>
          <p14:tracePt t="187150" x="1550988" y="4341813"/>
          <p14:tracePt t="187160" x="1550988" y="4354513"/>
          <p14:tracePt t="187311" x="1512888" y="4341813"/>
          <p14:tracePt t="187320" x="1501775" y="4330700"/>
          <p14:tracePt t="187329" x="1476375" y="4330700"/>
          <p14:tracePt t="187335" x="1450975" y="4330700"/>
          <p14:tracePt t="187346" x="1450975" y="4318000"/>
          <p14:tracePt t="187351" x="1425575" y="4318000"/>
          <p14:tracePt t="187359" x="1401763" y="4305300"/>
          <p14:tracePt t="187366" x="1376363" y="4305300"/>
          <p14:tracePt t="187375" x="1350963" y="4292600"/>
          <p14:tracePt t="187383" x="1325563" y="4279900"/>
          <p14:tracePt t="187390" x="1312863" y="4279900"/>
          <p14:tracePt t="187398" x="1300163" y="4279900"/>
          <p14:tracePt t="187406" x="1276350" y="4267200"/>
          <p14:tracePt t="187423" x="1276350" y="4254500"/>
          <p14:tracePt t="187430" x="1263650" y="4254500"/>
          <p14:tracePt t="187438" x="1250950" y="4254500"/>
          <p14:tracePt t="187463" x="1238250" y="4254500"/>
          <p14:tracePt t="187470" x="1225550" y="4241800"/>
          <p14:tracePt t="187478" x="1225550" y="4230688"/>
          <p14:tracePt t="187487" x="1212850" y="4230688"/>
          <p14:tracePt t="187494" x="1189038" y="4217988"/>
          <p14:tracePt t="187503" x="1176338" y="4217988"/>
          <p14:tracePt t="187511" x="1163638" y="4205288"/>
          <p14:tracePt t="187927" x="1138238" y="4205288"/>
          <p14:tracePt t="188238" x="1138238" y="4192588"/>
          <p14:tracePt t="188246" x="1189038" y="4092575"/>
          <p14:tracePt t="188254" x="1212850" y="4005263"/>
          <p14:tracePt t="188262" x="1225550" y="3954463"/>
          <p14:tracePt t="188270" x="1238250" y="3892550"/>
          <p14:tracePt t="188279" x="1250950" y="3841750"/>
          <p14:tracePt t="188286" x="1276350" y="3767138"/>
          <p14:tracePt t="188295" x="1300163" y="3667125"/>
          <p14:tracePt t="188302" x="1338263" y="3590925"/>
          <p14:tracePt t="188311" x="1363663" y="3529013"/>
          <p14:tracePt t="188318" x="1376363" y="3479800"/>
          <p14:tracePt t="188327" x="1389063" y="3441700"/>
          <p14:tracePt t="188334" x="1401763" y="3429000"/>
          <p14:tracePt t="188343" x="1401763" y="3403600"/>
          <p14:tracePt t="188639" x="1412875" y="3403600"/>
          <p14:tracePt t="188742" x="1401763" y="3441700"/>
          <p14:tracePt t="188750" x="1363663" y="3567113"/>
          <p14:tracePt t="188758" x="1338263" y="3679825"/>
          <p14:tracePt t="188766" x="1312863" y="3754438"/>
          <p14:tracePt t="188774" x="1300163" y="3816350"/>
          <p14:tracePt t="188782" x="1289050" y="3867150"/>
          <p14:tracePt t="188794" x="1289050" y="3916363"/>
          <p14:tracePt t="188798" x="1276350" y="3954463"/>
          <p14:tracePt t="188806" x="1263650" y="3992563"/>
          <p14:tracePt t="188814" x="1250950" y="4017963"/>
          <p14:tracePt t="188822" x="1250950" y="4054475"/>
          <p14:tracePt t="188830" x="1225550" y="4105275"/>
          <p14:tracePt t="188838" x="1212850" y="4141788"/>
          <p14:tracePt t="188846" x="1212850" y="4167188"/>
          <p14:tracePt t="188854" x="1200150" y="4179888"/>
          <p14:tracePt t="188862" x="1200150" y="4192588"/>
          <p14:tracePt t="188870" x="1200150" y="4205288"/>
          <p14:tracePt t="188879" x="1200150" y="4217988"/>
          <p14:tracePt t="188911" x="1200150" y="4230688"/>
          <p14:tracePt t="188918" x="1189038" y="4230688"/>
          <p14:tracePt t="188927" x="1189038" y="4254500"/>
          <p14:tracePt t="188944" x="1189038" y="4267200"/>
          <p14:tracePt t="188950" x="1189038" y="4292600"/>
          <p14:tracePt t="188958" x="1176338" y="4305300"/>
          <p14:tracePt t="188966" x="1176338" y="4318000"/>
          <p14:tracePt t="188974" x="1163638" y="4318000"/>
          <p14:tracePt t="188982" x="1163638" y="4330700"/>
          <p14:tracePt t="193199" x="1276350" y="4392613"/>
          <p14:tracePt t="193206" x="1501775" y="4505325"/>
          <p14:tracePt t="193214" x="1638300" y="4554538"/>
          <p14:tracePt t="193222" x="1801813" y="4618038"/>
          <p14:tracePt t="193230" x="2014538" y="4679950"/>
          <p14:tracePt t="193238" x="2389188" y="4805363"/>
          <p14:tracePt t="193246" x="2801938" y="4930775"/>
          <p14:tracePt t="193254" x="3101975" y="4992688"/>
          <p14:tracePt t="193262" x="3402013" y="5043488"/>
          <p14:tracePt t="193270" x="3552825" y="5068888"/>
          <p14:tracePt t="193278" x="3678238" y="5068888"/>
          <p14:tracePt t="193287" x="3790950" y="5081588"/>
          <p14:tracePt t="193295" x="3840163" y="5081588"/>
          <p14:tracePt t="193302" x="3878263" y="5081588"/>
          <p14:tracePt t="193318" x="3890963" y="5081588"/>
          <p14:tracePt t="193334" x="3914775" y="5081588"/>
          <p14:tracePt t="193358" x="3940175" y="5081588"/>
          <p14:tracePt t="193366" x="4027488" y="5081588"/>
          <p14:tracePt t="193374" x="4178300" y="5118100"/>
          <p14:tracePt t="193382" x="4365625" y="5143500"/>
          <p14:tracePt t="193390" x="4527550" y="5168900"/>
          <p14:tracePt t="193398" x="4716463" y="5194300"/>
          <p14:tracePt t="193407" x="4852988" y="5230813"/>
          <p14:tracePt t="193414" x="4991100" y="5230813"/>
          <p14:tracePt t="193422" x="5065713" y="5230813"/>
          <p14:tracePt t="193430" x="5129213" y="5230813"/>
          <p14:tracePt t="193438" x="5178425" y="5230813"/>
          <p14:tracePt t="193454" x="5191125" y="5230813"/>
          <p14:tracePt t="193463" x="5216525" y="5218113"/>
          <p14:tracePt t="193470" x="5241925" y="5218113"/>
          <p14:tracePt t="193478" x="5265738" y="5205413"/>
          <p14:tracePt t="193486" x="5291138" y="5194300"/>
          <p14:tracePt t="193495" x="5316538" y="5181600"/>
          <p14:tracePt t="193502" x="5341938" y="5168900"/>
          <p14:tracePt t="193511" x="5353050" y="5168900"/>
          <p14:tracePt t="193518" x="5365750" y="5156200"/>
          <p14:tracePt t="193734" x="5365750" y="5130800"/>
          <p14:tracePt t="193742" x="5353050" y="5105400"/>
          <p14:tracePt t="193759" x="5353050" y="5092700"/>
          <p14:tracePt t="193766" x="5341938" y="5081588"/>
          <p14:tracePt t="193790" x="5329238" y="5068888"/>
          <p14:tracePt t="193806" x="5316538" y="5068888"/>
          <p14:tracePt t="193862" x="5316538" y="5056188"/>
          <p14:tracePt t="193870" x="5303838" y="5056188"/>
          <p14:tracePt t="193878" x="5291138" y="5043488"/>
          <p14:tracePt t="193894" x="5291138" y="5030788"/>
          <p14:tracePt t="193927" x="5278438" y="5030788"/>
          <p14:tracePt t="193934" x="5278438" y="5018088"/>
          <p14:tracePt t="193967" x="5278438" y="5005388"/>
          <p14:tracePt t="194015" x="5253038" y="4992688"/>
          <p14:tracePt t="194063" x="5241925" y="4992688"/>
          <p14:tracePt t="194095" x="5241925" y="4981575"/>
          <p14:tracePt t="194127" x="5216525" y="4981575"/>
          <p14:tracePt t="194198" x="5203825" y="4981575"/>
          <p14:tracePt t="194262" x="5203825" y="4968875"/>
          <p14:tracePt t="194366" x="5191125" y="4968875"/>
          <p14:tracePt t="194568" x="5178425" y="4968875"/>
          <p14:tracePt t="194623" x="5165725" y="4968875"/>
          <p14:tracePt t="194896" x="5141913" y="4968875"/>
          <p14:tracePt t="194935" x="5129213" y="4968875"/>
          <p14:tracePt t="195142" x="5129213" y="4981575"/>
          <p14:tracePt t="195150" x="5116513" y="4981575"/>
          <p14:tracePt t="195158" x="5116513" y="4992688"/>
          <p14:tracePt t="195174" x="5116513" y="5005388"/>
          <p14:tracePt t="195190" x="5103813" y="5005388"/>
          <p14:tracePt t="195198" x="5103813" y="5018088"/>
          <p14:tracePt t="195206" x="5078413" y="5018088"/>
          <p14:tracePt t="195214" x="5078413" y="5030788"/>
          <p14:tracePt t="195222" x="5065713" y="5043488"/>
          <p14:tracePt t="195230" x="5053013" y="5043488"/>
          <p14:tracePt t="195239" x="5040313" y="5056188"/>
          <p14:tracePt t="195254" x="5029200" y="5081588"/>
          <p14:tracePt t="195263" x="5016500" y="5081588"/>
          <p14:tracePt t="195270" x="5003800" y="5081588"/>
          <p14:tracePt t="195278" x="4991100" y="5105400"/>
          <p14:tracePt t="195295" x="4978400" y="5105400"/>
          <p14:tracePt t="195326" x="4965700" y="5105400"/>
          <p14:tracePt t="195520" x="4965700" y="5118100"/>
          <p14:tracePt t="196111" x="4953000" y="5118100"/>
          <p14:tracePt t="196128" x="4691063" y="5118100"/>
          <p14:tracePt t="196136" x="4552950" y="5130800"/>
          <p14:tracePt t="196143" x="4440238" y="5143500"/>
          <p14:tracePt t="196150" x="4291013" y="5156200"/>
          <p14:tracePt t="196159" x="4152900" y="5181600"/>
          <p14:tracePt t="196167" x="4052888" y="5194300"/>
          <p14:tracePt t="196174" x="3952875" y="5218113"/>
          <p14:tracePt t="196183" x="3814763" y="5230813"/>
          <p14:tracePt t="196190" x="3740150" y="5256213"/>
          <p14:tracePt t="196198" x="3665538" y="5281613"/>
          <p14:tracePt t="196206" x="3627438" y="5305425"/>
          <p14:tracePt t="196214" x="3552825" y="5318125"/>
          <p14:tracePt t="196222" x="3527425" y="5330825"/>
          <p14:tracePt t="196230" x="3502025" y="5356225"/>
          <p14:tracePt t="196238" x="3427413" y="5368925"/>
          <p14:tracePt t="196247" x="3340100" y="5394325"/>
          <p14:tracePt t="196254" x="3201988" y="5430838"/>
          <p14:tracePt t="196262" x="3065463" y="5456238"/>
          <p14:tracePt t="196270" x="2914650" y="5481638"/>
          <p14:tracePt t="196279" x="2776538" y="5507038"/>
          <p14:tracePt t="196286" x="2627313" y="5530850"/>
          <p14:tracePt t="196294" x="2527300" y="5543550"/>
          <p14:tracePt t="196302" x="2439988" y="5568950"/>
          <p14:tracePt t="196311" x="2376488" y="5594350"/>
          <p14:tracePt t="196318" x="2301875" y="5619750"/>
          <p14:tracePt t="196327" x="2263775" y="5643563"/>
          <p14:tracePt t="196334" x="2227263" y="5656263"/>
          <p14:tracePt t="196342" x="2201863" y="5681663"/>
          <p14:tracePt t="196350" x="2138363" y="5707063"/>
          <p14:tracePt t="196358" x="2114550" y="5707063"/>
          <p14:tracePt t="196366" x="2089150" y="5732463"/>
          <p14:tracePt t="196374" x="2051050" y="5743575"/>
          <p14:tracePt t="196382" x="2014538" y="5756275"/>
          <p14:tracePt t="196390" x="1963738" y="5781675"/>
          <p14:tracePt t="196398" x="1863725" y="5819775"/>
          <p14:tracePt t="196406" x="1801813" y="5856288"/>
          <p14:tracePt t="196414" x="1625600" y="5881688"/>
          <p14:tracePt t="196422" x="1489075" y="5907088"/>
          <p14:tracePt t="196430" x="1376363" y="5945188"/>
          <p14:tracePt t="196438" x="1300163" y="5945188"/>
          <p14:tracePt t="196447" x="1250950" y="5969000"/>
          <p14:tracePt t="196454" x="1212850" y="5981700"/>
          <p14:tracePt t="196462" x="1212850" y="5994400"/>
          <p14:tracePt t="196470" x="1189038" y="5994400"/>
          <p14:tracePt t="196478" x="1176338" y="6007100"/>
          <p14:tracePt t="196486" x="1163638" y="6019800"/>
          <p14:tracePt t="196495" x="1125538" y="6032500"/>
          <p14:tracePt t="196502" x="1089025" y="6045200"/>
          <p14:tracePt t="196511" x="1063625" y="6056313"/>
          <p14:tracePt t="196518" x="1012825" y="6056313"/>
          <p14:tracePt t="196528" x="963613" y="6056313"/>
          <p14:tracePt t="196534" x="925513" y="6069013"/>
          <p14:tracePt t="196542" x="887413" y="6069013"/>
          <p14:tracePt t="196550" x="850900" y="6069013"/>
          <p14:tracePt t="196558" x="838200" y="6069013"/>
          <p14:tracePt t="196566" x="825500" y="6069013"/>
          <p14:tracePt t="196574" x="812800" y="6069013"/>
          <p14:tracePt t="196743" x="812800" y="6056313"/>
          <p14:tracePt t="196759" x="812800" y="6045200"/>
          <p14:tracePt t="197158" x="800100" y="6045200"/>
          <p14:tracePt t="197694" x="800100" y="6032500"/>
          <p14:tracePt t="199135" x="812800" y="6032500"/>
          <p14:tracePt t="199142" x="912813" y="6032500"/>
          <p14:tracePt t="199151" x="950913" y="6019800"/>
          <p14:tracePt t="199158" x="976313" y="6007100"/>
          <p14:tracePt t="199166" x="1012825" y="6007100"/>
          <p14:tracePt t="199174" x="1050925" y="6007100"/>
          <p14:tracePt t="199182" x="1076325" y="5994400"/>
          <p14:tracePt t="199190" x="1112838" y="5994400"/>
          <p14:tracePt t="199198" x="1138238" y="5981700"/>
          <p14:tracePt t="199206" x="1150938" y="5981700"/>
          <p14:tracePt t="199222" x="1163638" y="5981700"/>
          <p14:tracePt t="199230" x="1163638" y="5969000"/>
          <p14:tracePt t="199543" x="1200150" y="5969000"/>
          <p14:tracePt t="199552" x="1325563" y="5969000"/>
          <p14:tracePt t="199560" x="1425575" y="5969000"/>
          <p14:tracePt t="199567" x="1525588" y="5969000"/>
          <p14:tracePt t="199574" x="1651000" y="5981700"/>
          <p14:tracePt t="199583" x="1789113" y="5994400"/>
          <p14:tracePt t="199590" x="1876425" y="5994400"/>
          <p14:tracePt t="199598" x="1951038" y="5994400"/>
          <p14:tracePt t="199607" x="2014538" y="6007100"/>
          <p14:tracePt t="199615" x="2038350" y="6007100"/>
          <p14:tracePt t="199623" x="2076450" y="6019800"/>
          <p14:tracePt t="199630" x="2089150" y="6019800"/>
          <p14:tracePt t="199639" x="2101850" y="6019800"/>
          <p14:tracePt t="199711" x="2114550" y="6019800"/>
          <p14:tracePt t="199728" x="2127250" y="6019800"/>
          <p14:tracePt t="199735" x="2138363" y="6019800"/>
          <p14:tracePt t="199744" x="2163763" y="6019800"/>
          <p14:tracePt t="199751" x="2201863" y="6032500"/>
          <p14:tracePt t="199759" x="2251075" y="6032500"/>
          <p14:tracePt t="199767" x="2276475" y="6032500"/>
          <p14:tracePt t="199774" x="2314575" y="6045200"/>
          <p14:tracePt t="199783" x="2338388" y="6045200"/>
          <p14:tracePt t="199790" x="2376488" y="6045200"/>
          <p14:tracePt t="199798" x="2414588" y="6045200"/>
          <p14:tracePt t="199806" x="2439988" y="6045200"/>
          <p14:tracePt t="199815" x="2489200" y="6045200"/>
          <p14:tracePt t="199823" x="2527300" y="6045200"/>
          <p14:tracePt t="199831" x="2576513" y="6045200"/>
          <p14:tracePt t="199838" x="2640013" y="6045200"/>
          <p14:tracePt t="199846" x="2714625" y="6045200"/>
          <p14:tracePt t="199855" x="2789238" y="6045200"/>
          <p14:tracePt t="199864" x="2814638" y="6045200"/>
          <p14:tracePt t="199951" x="2827338" y="6045200"/>
          <p14:tracePt t="199975" x="2840038" y="6045200"/>
          <p14:tracePt t="200102" x="2852738" y="6032500"/>
          <p14:tracePt t="200150" x="2863850" y="6032500"/>
          <p14:tracePt t="200158" x="2876550" y="6032500"/>
          <p14:tracePt t="200166" x="2914650" y="6019800"/>
          <p14:tracePt t="200174" x="2952750" y="6007100"/>
          <p14:tracePt t="200183" x="3001963" y="6007100"/>
          <p14:tracePt t="200190" x="3114675" y="5994400"/>
          <p14:tracePt t="200198" x="3176588" y="5969000"/>
          <p14:tracePt t="200206" x="3214688" y="5969000"/>
          <p14:tracePt t="200214" x="3252788" y="5969000"/>
          <p14:tracePt t="200246" x="3265488" y="5969000"/>
          <p14:tracePt t="200262" x="3265488" y="5956300"/>
          <p14:tracePt t="200310" x="3276600" y="5956300"/>
          <p14:tracePt t="200527" x="3265488" y="5956300"/>
          <p14:tracePt t="200928" x="3252788" y="5956300"/>
          <p14:tracePt t="200966" x="3240088" y="5956300"/>
          <p14:tracePt t="201246" x="3227388" y="5956300"/>
          <p14:tracePt t="201255" x="3189288" y="5956300"/>
          <p14:tracePt t="201552" x="3189288" y="5945188"/>
          <p14:tracePt t="201647" x="3176588" y="5945188"/>
          <p14:tracePt t="201927" x="3152775" y="5945188"/>
          <p14:tracePt t="201974" x="3140075" y="5945188"/>
          <p14:tracePt t="202239" x="3114675" y="5945188"/>
          <p14:tracePt t="202623" x="3089275" y="5945188"/>
          <p14:tracePt t="202630" x="3076575" y="5945188"/>
          <p14:tracePt t="202918" x="3065463" y="5945188"/>
          <p14:tracePt t="202934" x="3040063" y="5945188"/>
          <p14:tracePt t="203214" x="3027363" y="5945188"/>
          <p14:tracePt t="203230" x="3014663" y="5945188"/>
          <p14:tracePt t="203471" x="3052763" y="5932488"/>
          <p14:tracePt t="203480" x="3140075" y="5907088"/>
          <p14:tracePt t="203488" x="3227388" y="5894388"/>
          <p14:tracePt t="203496" x="3252788" y="5868988"/>
          <p14:tracePt t="203503" x="3276600" y="5868988"/>
          <p14:tracePt t="203513" x="3352800" y="5856288"/>
          <p14:tracePt t="203519" x="3440113" y="5843588"/>
          <p14:tracePt t="203527" x="3514725" y="5843588"/>
          <p14:tracePt t="203534" x="3552825" y="5843588"/>
          <p14:tracePt t="203542" x="3602038" y="5843588"/>
          <p14:tracePt t="203551" x="3627438" y="5819775"/>
          <p14:tracePt t="203559" x="3665538" y="5819775"/>
          <p14:tracePt t="203567" x="3678238" y="5819775"/>
          <p14:tracePt t="203574" x="3689350" y="5819775"/>
          <p14:tracePt t="203615" x="3702050" y="5819775"/>
          <p14:tracePt t="203623" x="3752850" y="5819775"/>
          <p14:tracePt t="203632" x="3790950" y="5819775"/>
          <p14:tracePt t="203640" x="3902075" y="5807075"/>
          <p14:tracePt t="203648" x="4040188" y="5807075"/>
          <p14:tracePt t="203655" x="4203700" y="5807075"/>
          <p14:tracePt t="203663" x="4352925" y="5807075"/>
          <p14:tracePt t="203671" x="4491038" y="5807075"/>
          <p14:tracePt t="203679" x="4616450" y="5807075"/>
          <p14:tracePt t="203687" x="4665663" y="5807075"/>
          <p14:tracePt t="203695" x="4716463" y="5807075"/>
          <p14:tracePt t="203719" x="4716463" y="5794375"/>
          <p14:tracePt t="203759" x="4740275" y="5794375"/>
          <p14:tracePt t="203766" x="4791075" y="5794375"/>
          <p14:tracePt t="203774" x="4816475" y="5794375"/>
          <p14:tracePt t="203783" x="4878388" y="5794375"/>
          <p14:tracePt t="203790" x="4940300" y="5794375"/>
          <p14:tracePt t="203798" x="5029200" y="5794375"/>
          <p14:tracePt t="203806" x="5091113" y="5807075"/>
          <p14:tracePt t="203814" x="5216525" y="5807075"/>
          <p14:tracePt t="203822" x="5316538" y="5819775"/>
          <p14:tracePt t="203830" x="5403850" y="5819775"/>
          <p14:tracePt t="203838" x="5454650" y="5819775"/>
          <p14:tracePt t="203847" x="5478463" y="5819775"/>
          <p14:tracePt t="203855" x="5503863" y="5819775"/>
          <p14:tracePt t="204158" x="5491163" y="5819775"/>
          <p14:tracePt t="204455" x="5465763" y="5819775"/>
          <p14:tracePt t="204471" x="5454650" y="5819775"/>
          <p14:tracePt t="204735" x="5441950" y="5819775"/>
          <p14:tracePt t="204791" x="5429250" y="5819775"/>
          <p14:tracePt t="205054" x="5416550" y="5819775"/>
          <p14:tracePt t="205359" x="5391150" y="5819775"/>
          <p14:tracePt t="205719" x="5365750" y="5819775"/>
          <p14:tracePt t="206007" x="5341938" y="5819775"/>
          <p14:tracePt t="206022" x="5329238" y="5819775"/>
          <p14:tracePt t="206335" x="5329238" y="5807075"/>
          <p14:tracePt t="206415" x="5316538" y="5807075"/>
          <p14:tracePt t="206423" x="5291138" y="5807075"/>
          <p14:tracePt t="207071" x="5241925" y="5807075"/>
          <p14:tracePt t="207079" x="5116513" y="5743575"/>
          <p14:tracePt t="207087" x="4991100" y="5707063"/>
          <p14:tracePt t="207097" x="4929188" y="5681663"/>
          <p14:tracePt t="207102" x="4803775" y="5643563"/>
          <p14:tracePt t="207111" x="4678363" y="5581650"/>
          <p14:tracePt t="207118" x="4527550" y="5543550"/>
          <p14:tracePt t="207126" x="4427538" y="5494338"/>
          <p14:tracePt t="207134" x="4303713" y="5407025"/>
          <p14:tracePt t="207142" x="4178300" y="5343525"/>
          <p14:tracePt t="207151" x="4078288" y="5281613"/>
          <p14:tracePt t="207159" x="3965575" y="5194300"/>
          <p14:tracePt t="207167" x="3852863" y="5068888"/>
          <p14:tracePt t="207175" x="3727450" y="4968875"/>
          <p14:tracePt t="207183" x="3578225" y="4879975"/>
          <p14:tracePt t="207190" x="3414713" y="4692650"/>
          <p14:tracePt t="207198" x="3265488" y="4554538"/>
          <p14:tracePt t="207206" x="3014663" y="4367213"/>
          <p14:tracePt t="207215" x="2840038" y="4230688"/>
          <p14:tracePt t="207222" x="2501900" y="4005263"/>
          <p14:tracePt t="207230" x="2351088" y="3816350"/>
          <p14:tracePt t="207238" x="2025650" y="3654425"/>
          <p14:tracePt t="207246" x="1851025" y="3467100"/>
          <p14:tracePt t="207254" x="1563688" y="3328988"/>
          <p14:tracePt t="207263" x="1376363" y="3228975"/>
          <p14:tracePt t="207271" x="1100138" y="3041650"/>
          <p14:tracePt t="207278" x="938213" y="2903538"/>
          <p14:tracePt t="207286" x="800100" y="2803525"/>
          <p14:tracePt t="207295" x="638175" y="2678113"/>
          <p14:tracePt t="207303" x="463550" y="2565400"/>
          <p14:tracePt t="207311" x="338138" y="2490788"/>
          <p14:tracePt t="207318" x="225425" y="2414588"/>
          <p14:tracePt t="207326" x="100013" y="2339975"/>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Motivations for MSTs</a:t>
            </a:r>
          </a:p>
        </p:txBody>
      </p:sp>
      <p:sp>
        <p:nvSpPr>
          <p:cNvPr id="3" name="Content Placeholder 2"/>
          <p:cNvSpPr>
            <a:spLocks noGrp="1"/>
          </p:cNvSpPr>
          <p:nvPr>
            <p:ph idx="1"/>
          </p:nvPr>
        </p:nvSpPr>
        <p:spPr/>
        <p:txBody>
          <a:bodyPr/>
          <a:lstStyle/>
          <a:p>
            <a:r>
              <a:rPr lang="en-US" dirty="0"/>
              <a:t>Great application of greedy algorithms</a:t>
            </a:r>
          </a:p>
          <a:p>
            <a:r>
              <a:rPr lang="en-US" dirty="0"/>
              <a:t>In LANs, where routing must be very quick, it is often done by having a fixed table such that all traffic entering a given node N that is destined for some faraway node X will be sent to the same node next (M).</a:t>
            </a:r>
          </a:p>
          <a:p>
            <a:pPr lvl="1"/>
            <a:r>
              <a:rPr lang="en-US" dirty="0"/>
              <a:t>This avoids any possibility of circular routing.</a:t>
            </a:r>
          </a:p>
          <a:p>
            <a:r>
              <a:rPr lang="en-US" dirty="0"/>
              <a:t>Many other odd uses</a:t>
            </a:r>
          </a:p>
          <a:p>
            <a:pPr lvl="1"/>
            <a:r>
              <a:rPr lang="en-US" dirty="0"/>
              <a:t>Image recognition</a:t>
            </a:r>
          </a:p>
          <a:p>
            <a:pPr lvl="1"/>
            <a:r>
              <a:rPr lang="en-US" dirty="0"/>
              <a:t>Handwriting analysis</a:t>
            </a:r>
          </a:p>
          <a:p>
            <a:pPr marL="0" indent="0">
              <a:buNone/>
            </a:pPr>
            <a:endParaRPr lang="en-US" dirty="0"/>
          </a:p>
        </p:txBody>
      </p:sp>
      <p:pic>
        <p:nvPicPr>
          <p:cNvPr id="6" name="Audio 5">
            <a:hlinkClick r:id="" action="ppaction://media"/>
            <a:extLst>
              <a:ext uri="{FF2B5EF4-FFF2-40B4-BE49-F238E27FC236}">
                <a16:creationId xmlns:a16="http://schemas.microsoft.com/office/drawing/2014/main" id="{E7C76FBD-CB18-44FB-BF96-A3668C6280D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213587270"/>
      </p:ext>
    </p:extLst>
  </p:cSld>
  <p:clrMapOvr>
    <a:masterClrMapping/>
  </p:clrMapOvr>
  <mc:AlternateContent xmlns:mc="http://schemas.openxmlformats.org/markup-compatibility/2006" xmlns:p14="http://schemas.microsoft.com/office/powerpoint/2010/main">
    <mc:Choice Requires="p14">
      <p:transition spd="slow" p14:dur="2000" advTm="74622"/>
    </mc:Choice>
    <mc:Fallback xmlns="">
      <p:transition spd="slow" advTm="74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678" x="8456613" y="3529013"/>
          <p14:tracePt t="686" x="8043863" y="3554413"/>
          <p14:tracePt t="694" x="7693025" y="3567113"/>
          <p14:tracePt t="701" x="7442200" y="3603625"/>
          <p14:tracePt t="712" x="7105650" y="3603625"/>
          <p14:tracePt t="718" x="6792913" y="3603625"/>
          <p14:tracePt t="725" x="6516688" y="3616325"/>
          <p14:tracePt t="733" x="6191250" y="3641725"/>
          <p14:tracePt t="742" x="5854700" y="3641725"/>
          <p14:tracePt t="750" x="5678488" y="3641725"/>
          <p14:tracePt t="757" x="5503863" y="3654425"/>
          <p14:tracePt t="765" x="5391150" y="3654425"/>
          <p14:tracePt t="773" x="5291138" y="3654425"/>
          <p14:tracePt t="781" x="5241925" y="3654425"/>
          <p14:tracePt t="789" x="5229225" y="3654425"/>
          <p14:tracePt t="806" x="5203825" y="3654425"/>
          <p14:tracePt t="853" x="5178425" y="3667125"/>
          <p14:tracePt t="864" x="5116513" y="3703638"/>
          <p14:tracePt t="869" x="5091113" y="3729038"/>
          <p14:tracePt t="880" x="5053013" y="3754438"/>
          <p14:tracePt t="885" x="5016500" y="3754438"/>
          <p14:tracePt t="918" x="5003800" y="3754438"/>
          <p14:tracePt t="1357" x="4991100" y="3754438"/>
          <p14:tracePt t="7614" x="4978400" y="3716338"/>
          <p14:tracePt t="7621" x="4953000" y="3590925"/>
          <p14:tracePt t="7630" x="4953000" y="3490913"/>
          <p14:tracePt t="7637" x="4953000" y="3454400"/>
          <p14:tracePt t="7647" x="4953000" y="3403600"/>
          <p14:tracePt t="7653" x="4953000" y="3341688"/>
          <p14:tracePt t="7664" x="4929188" y="3290888"/>
          <p14:tracePt t="7669" x="4929188" y="3267075"/>
          <p14:tracePt t="7677" x="4929188" y="3254375"/>
          <p14:tracePt t="7685" x="4929188" y="3228975"/>
          <p14:tracePt t="7694" x="4929188" y="3203575"/>
          <p14:tracePt t="7701" x="4929188" y="3178175"/>
          <p14:tracePt t="7710" x="4929188" y="3154363"/>
          <p14:tracePt t="7718" x="4916488" y="3141663"/>
          <p14:tracePt t="7727" x="4903788" y="3090863"/>
          <p14:tracePt t="7733" x="4903788" y="3028950"/>
          <p14:tracePt t="7741" x="4891088" y="2990850"/>
          <p14:tracePt t="7749" x="4891088" y="2928938"/>
          <p14:tracePt t="7757" x="4865688" y="2828925"/>
          <p14:tracePt t="7765" x="4840288" y="2752725"/>
          <p14:tracePt t="7773" x="4816475" y="2678113"/>
          <p14:tracePt t="7782" x="4803775" y="2616200"/>
          <p14:tracePt t="7790" x="4791075" y="2565400"/>
          <p14:tracePt t="7799" x="4765675" y="2540000"/>
          <p14:tracePt t="7806" x="4765675" y="2503488"/>
          <p14:tracePt t="7815" x="4752975" y="2490788"/>
          <p14:tracePt t="7821" x="4752975" y="2478088"/>
          <p14:tracePt t="7862" x="4740275" y="2478088"/>
          <p14:tracePt t="7894" x="4740275" y="2452688"/>
          <p14:tracePt t="7901" x="4703763" y="2439988"/>
          <p14:tracePt t="7910" x="4678363" y="2427288"/>
          <p14:tracePt t="7917" x="4640263" y="2414588"/>
          <p14:tracePt t="7926" x="4603750" y="2403475"/>
          <p14:tracePt t="7933" x="4540250" y="2378075"/>
          <p14:tracePt t="7941" x="4465638" y="2352675"/>
          <p14:tracePt t="7949" x="4440238" y="2327275"/>
          <p14:tracePt t="7957" x="4378325" y="2314575"/>
          <p14:tracePt t="7965" x="4352925" y="2290763"/>
          <p14:tracePt t="7978" x="4278313" y="2265363"/>
          <p14:tracePt t="7987" x="4240213" y="2252663"/>
          <p14:tracePt t="7990" x="4203700" y="2239963"/>
          <p14:tracePt t="7998" x="4191000" y="2227263"/>
          <p14:tracePt t="8005" x="4165600" y="2227263"/>
          <p14:tracePt t="8037" x="4140200" y="2214563"/>
          <p14:tracePt t="8053" x="4127500" y="2190750"/>
          <p14:tracePt t="8062" x="4114800" y="2178050"/>
          <p14:tracePt t="8069" x="4114800" y="2165350"/>
          <p14:tracePt t="8081" x="4114800" y="2152650"/>
          <p14:tracePt t="8086" x="4103688" y="2152650"/>
          <p14:tracePt t="8098" x="4103688" y="2139950"/>
          <p14:tracePt t="8102" x="4103688" y="2127250"/>
          <p14:tracePt t="8141" x="4103688" y="2114550"/>
          <p14:tracePt t="8149" x="4090988" y="2114550"/>
          <p14:tracePt t="8205" x="4090988" y="2101850"/>
          <p14:tracePt t="8222" x="4090988" y="2089150"/>
          <p14:tracePt t="8231" x="4090988" y="2078038"/>
          <p14:tracePt t="8237" x="4078288" y="2052638"/>
          <p14:tracePt t="8245" x="4065588" y="2052638"/>
          <p14:tracePt t="8253" x="4065588" y="2039938"/>
          <p14:tracePt t="8279" x="4065588" y="2014538"/>
          <p14:tracePt t="8295" x="4052888" y="2001838"/>
          <p14:tracePt t="8317" x="4052888" y="1989138"/>
          <p14:tracePt t="8341" x="4052888" y="1978025"/>
          <p14:tracePt t="8349" x="4052888" y="1965325"/>
          <p14:tracePt t="8365" x="4040188" y="1952625"/>
          <p14:tracePt t="8397" x="4040188" y="1939925"/>
          <p14:tracePt t="8421" x="4040188" y="1927225"/>
          <p14:tracePt t="8710" x="4027488" y="1927225"/>
          <p14:tracePt t="8957" x="4027488" y="1914525"/>
          <p14:tracePt t="8981" x="4027488" y="1901825"/>
          <p14:tracePt t="9278" x="4027488" y="1889125"/>
          <p14:tracePt t="9317" x="4027488" y="1876425"/>
          <p14:tracePt t="9357" x="4027488" y="1865313"/>
          <p14:tracePt t="9685" x="4027488" y="1852613"/>
          <p14:tracePt t="10038" x="4027488" y="1839913"/>
          <p14:tracePt t="10070" x="4027488" y="1827213"/>
          <p14:tracePt t="10142" x="4014788" y="1827213"/>
          <p14:tracePt t="10150" x="3965575" y="1827213"/>
          <p14:tracePt t="10158" x="3914775" y="1839913"/>
          <p14:tracePt t="10166" x="3878263" y="1852613"/>
          <p14:tracePt t="10173" x="3852863" y="1865313"/>
          <p14:tracePt t="10182" x="3827463" y="1865313"/>
          <p14:tracePt t="10189" x="3802063" y="1889125"/>
          <p14:tracePt t="10198" x="3740150" y="1914525"/>
          <p14:tracePt t="10205" x="3678238" y="1914525"/>
          <p14:tracePt t="10214" x="3589338" y="1939925"/>
          <p14:tracePt t="10221" x="3540125" y="1952625"/>
          <p14:tracePt t="10229" x="3452813" y="1978025"/>
          <p14:tracePt t="10238" x="3440113" y="1978025"/>
          <p14:tracePt t="10247" x="3402013" y="2014538"/>
          <p14:tracePt t="10254" x="3365500" y="2014538"/>
          <p14:tracePt t="10263" x="3340100" y="2027238"/>
          <p14:tracePt t="10269" x="3314700" y="2039938"/>
          <p14:tracePt t="10279" x="3289300" y="2039938"/>
          <p14:tracePt t="10286" x="3252788" y="2039938"/>
          <p14:tracePt t="10295" x="3189288" y="2052638"/>
          <p14:tracePt t="10310" x="3165475" y="2065338"/>
          <p14:tracePt t="10317" x="3114675" y="2078038"/>
          <p14:tracePt t="10326" x="3101975" y="2089150"/>
          <p14:tracePt t="10333" x="3040063" y="2101850"/>
          <p14:tracePt t="10342" x="2989263" y="2101850"/>
          <p14:tracePt t="10349" x="2963863" y="2101850"/>
          <p14:tracePt t="10357" x="2952750" y="2101850"/>
          <p14:tracePt t="10374" x="2940050" y="2101850"/>
          <p14:tracePt t="10390" x="2927350" y="2101850"/>
          <p14:tracePt t="10398" x="2889250" y="2101850"/>
          <p14:tracePt t="10406" x="2876550" y="2101850"/>
          <p14:tracePt t="10413" x="2840038" y="2101850"/>
          <p14:tracePt t="10421" x="2814638" y="2101850"/>
          <p14:tracePt t="10430" x="2789238" y="2101850"/>
          <p14:tracePt t="10437" x="2763838" y="2101850"/>
          <p14:tracePt t="10447" x="2752725" y="2089150"/>
          <p14:tracePt t="10454" x="2714625" y="2078038"/>
          <p14:tracePt t="10463" x="2701925" y="2078038"/>
          <p14:tracePt t="10527" x="2676525" y="2078038"/>
          <p14:tracePt t="10534" x="2640013" y="2078038"/>
          <p14:tracePt t="10541" x="2627313" y="2078038"/>
          <p14:tracePt t="10550" x="2589213" y="2065338"/>
          <p14:tracePt t="10558" x="2551113" y="2052638"/>
          <p14:tracePt t="10565" x="2514600" y="2039938"/>
          <p14:tracePt t="10574" x="2451100" y="2027238"/>
          <p14:tracePt t="10581" x="2401888" y="2014538"/>
          <p14:tracePt t="10590" x="2376488" y="2001838"/>
          <p14:tracePt t="10598" x="2351088" y="1989138"/>
          <p14:tracePt t="10605" x="2338388" y="1989138"/>
          <p14:tracePt t="10613" x="2327275" y="1989138"/>
          <p14:tracePt t="10622" x="2327275" y="1978025"/>
          <p14:tracePt t="10630" x="2314575" y="1978025"/>
          <p14:tracePt t="10648" x="2301875" y="1978025"/>
          <p14:tracePt t="10670" x="2289175" y="1978025"/>
          <p14:tracePt t="10718" x="2289175" y="1965325"/>
          <p14:tracePt t="10821" x="2263775" y="1965325"/>
          <p14:tracePt t="10829" x="2251075" y="1952625"/>
          <p14:tracePt t="10837" x="2227263" y="1952625"/>
          <p14:tracePt t="10862" x="2214563" y="1952625"/>
          <p14:tracePt t="10911" x="2214563" y="1939925"/>
          <p14:tracePt t="10925" x="2189163" y="1939925"/>
          <p14:tracePt t="10933" x="2163763" y="1939925"/>
          <p14:tracePt t="10941" x="2138363" y="1939925"/>
          <p14:tracePt t="10949" x="2127250" y="1939925"/>
          <p14:tracePt t="10968" x="2101850" y="1939925"/>
          <p14:tracePt t="10974" x="2076450" y="1939925"/>
          <p14:tracePt t="10981" x="2051050" y="1939925"/>
          <p14:tracePt t="10990" x="2025650" y="1939925"/>
          <p14:tracePt t="10998" x="2001838" y="1939925"/>
          <p14:tracePt t="11005" x="1963738" y="1939925"/>
          <p14:tracePt t="11013" x="1901825" y="1927225"/>
          <p14:tracePt t="11022" x="1851025" y="1914525"/>
          <p14:tracePt t="11031" x="1838325" y="1914525"/>
          <p14:tracePt t="11038" x="1825625" y="1914525"/>
          <p14:tracePt t="11046" x="1825625" y="1901825"/>
          <p14:tracePt t="11062" x="1801813" y="1901825"/>
          <p14:tracePt t="11110" x="1701800" y="1901825"/>
          <p14:tracePt t="11118" x="1701800" y="1889125"/>
          <p14:tracePt t="11189" x="1689100" y="1889125"/>
          <p14:tracePt t="11389" x="1714500" y="1889125"/>
          <p14:tracePt t="11398" x="1751013" y="1889125"/>
          <p14:tracePt t="11405" x="1789113" y="1876425"/>
          <p14:tracePt t="11414" x="1825625" y="1865313"/>
          <p14:tracePt t="11421" x="1838325" y="1852613"/>
          <p14:tracePt t="11429" x="1889125" y="1852613"/>
          <p14:tracePt t="11437" x="1925638" y="1839913"/>
          <p14:tracePt t="11447" x="2001838" y="1839913"/>
          <p14:tracePt t="11453" x="2025650" y="1839913"/>
          <p14:tracePt t="11463" x="2101850" y="1839913"/>
          <p14:tracePt t="11470" x="2238375" y="1839913"/>
          <p14:tracePt t="11480" x="2338388" y="1839913"/>
          <p14:tracePt t="11485" x="2476500" y="1852613"/>
          <p14:tracePt t="11495" x="2589213" y="1865313"/>
          <p14:tracePt t="11501" x="2727325" y="1865313"/>
          <p14:tracePt t="11510" x="2876550" y="1876425"/>
          <p14:tracePt t="11517" x="3040063" y="1876425"/>
          <p14:tracePt t="11527" x="3140075" y="1876425"/>
          <p14:tracePt t="11533" x="3189288" y="1876425"/>
          <p14:tracePt t="11541" x="3201988" y="1876425"/>
          <p14:tracePt t="11549" x="3227388" y="1876425"/>
          <p14:tracePt t="11661" x="3240088" y="1876425"/>
          <p14:tracePt t="11733" x="3276600" y="1876425"/>
          <p14:tracePt t="11741" x="3327400" y="1876425"/>
          <p14:tracePt t="11750" x="3352800" y="1876425"/>
          <p14:tracePt t="11765" x="3389313" y="1876425"/>
          <p14:tracePt t="11773" x="3465513" y="1876425"/>
          <p14:tracePt t="11782" x="3540125" y="1876425"/>
          <p14:tracePt t="11790" x="3627438" y="1876425"/>
          <p14:tracePt t="11798" x="3778250" y="1876425"/>
          <p14:tracePt t="11806" x="3927475" y="1889125"/>
          <p14:tracePt t="11814" x="4065588" y="1889125"/>
          <p14:tracePt t="11821" x="4178300" y="1889125"/>
          <p14:tracePt t="11829" x="4314825" y="1889125"/>
          <p14:tracePt t="11837" x="4365625" y="1889125"/>
          <p14:tracePt t="11846" x="4465638" y="1889125"/>
          <p14:tracePt t="11853" x="4478338" y="1889125"/>
          <p14:tracePt t="11869" x="4491038" y="1889125"/>
          <p14:tracePt t="11933" x="4527550" y="1889125"/>
          <p14:tracePt t="11941" x="4603750" y="1889125"/>
          <p14:tracePt t="11950" x="4727575" y="1865313"/>
          <p14:tracePt t="11957" x="4891088" y="1814513"/>
          <p14:tracePt t="11966" x="5141913" y="1765300"/>
          <p14:tracePt t="11973" x="5353050" y="1739900"/>
          <p14:tracePt t="11981" x="5578475" y="1727200"/>
          <p14:tracePt t="11990" x="5803900" y="1689100"/>
          <p14:tracePt t="11998" x="6016625" y="1676400"/>
          <p14:tracePt t="12006" x="6116638" y="1652588"/>
          <p14:tracePt t="12015" x="6203950" y="1652588"/>
          <p14:tracePt t="12021" x="6380163" y="1639888"/>
          <p14:tracePt t="12029" x="6467475" y="1639888"/>
          <p14:tracePt t="12037" x="6567488" y="1639888"/>
          <p14:tracePt t="12046" x="6604000" y="1639888"/>
          <p14:tracePt t="12053" x="6616700" y="1639888"/>
          <p14:tracePt t="12062" x="6629400" y="1639888"/>
          <p14:tracePt t="12077" x="6629400" y="1627188"/>
          <p14:tracePt t="12101" x="6642100" y="1627188"/>
          <p14:tracePt t="12111" x="6654800" y="1627188"/>
          <p14:tracePt t="12117" x="6704013" y="1614488"/>
          <p14:tracePt t="12128" x="6754813" y="1601788"/>
          <p14:tracePt t="12133" x="6792913" y="1589088"/>
          <p14:tracePt t="12141" x="6842125" y="1576388"/>
          <p14:tracePt t="12149" x="6854825" y="1563688"/>
          <p14:tracePt t="12158" x="6905625" y="1563688"/>
          <p14:tracePt t="12165" x="6916738" y="1552575"/>
          <p14:tracePt t="12173" x="6929438" y="1552575"/>
          <p14:tracePt t="15797" x="6916738" y="1589088"/>
          <p14:tracePt t="15806" x="6905625" y="1614488"/>
          <p14:tracePt t="15813" x="6905625" y="1627188"/>
          <p14:tracePt t="15821" x="6892925" y="1639888"/>
          <p14:tracePt t="15830" x="6892925" y="1663700"/>
          <p14:tracePt t="15837" x="6880225" y="1701800"/>
          <p14:tracePt t="15847" x="6867525" y="1727200"/>
          <p14:tracePt t="15853" x="6854825" y="1765300"/>
          <p14:tracePt t="15862" x="6854825" y="1789113"/>
          <p14:tracePt t="15869" x="6842125" y="1814513"/>
          <p14:tracePt t="15879" x="6829425" y="1852613"/>
          <p14:tracePt t="15885" x="6829425" y="1865313"/>
          <p14:tracePt t="15895" x="6829425" y="1876425"/>
          <p14:tracePt t="15901" x="6816725" y="1901825"/>
          <p14:tracePt t="15912" x="6780213" y="1927225"/>
          <p14:tracePt t="15917" x="6754813" y="1952625"/>
          <p14:tracePt t="15925" x="6716713" y="1989138"/>
          <p14:tracePt t="15933" x="6654800" y="2052638"/>
          <p14:tracePt t="15941" x="6516688" y="2114550"/>
          <p14:tracePt t="15951" x="6391275" y="2201863"/>
          <p14:tracePt t="15959" x="6267450" y="2252663"/>
          <p14:tracePt t="15966" x="6116638" y="2314575"/>
          <p14:tracePt t="15973" x="5942013" y="2352675"/>
          <p14:tracePt t="15982" x="5791200" y="2378075"/>
          <p14:tracePt t="15989" x="5591175" y="2439988"/>
          <p14:tracePt t="15997" x="5378450" y="2452688"/>
          <p14:tracePt t="16006" x="5203825" y="2503488"/>
          <p14:tracePt t="16014" x="5003800" y="2527300"/>
          <p14:tracePt t="16021" x="4778375" y="2540000"/>
          <p14:tracePt t="16030" x="4640263" y="2565400"/>
          <p14:tracePt t="16038" x="4516438" y="2603500"/>
          <p14:tracePt t="16050" x="4378325" y="2616200"/>
          <p14:tracePt t="16055" x="4240213" y="2640013"/>
          <p14:tracePt t="16064" x="4103688" y="2652713"/>
          <p14:tracePt t="16069" x="3965575" y="2678113"/>
          <p14:tracePt t="16079" x="3865563" y="2703513"/>
          <p14:tracePt t="16085" x="3727450" y="2716213"/>
          <p14:tracePt t="16096" x="3602038" y="2728913"/>
          <p14:tracePt t="16101" x="3452813" y="2728913"/>
          <p14:tracePt t="16112" x="3327400" y="2728913"/>
          <p14:tracePt t="16118" x="3201988" y="2728913"/>
          <p14:tracePt t="16126" x="3065463" y="2728913"/>
          <p14:tracePt t="16134" x="2940050" y="2728913"/>
          <p14:tracePt t="16142" x="2752725" y="2728913"/>
          <p14:tracePt t="16150" x="2640013" y="2728913"/>
          <p14:tracePt t="16165" x="2301875" y="2728913"/>
          <p14:tracePt t="16173" x="2189163" y="2728913"/>
          <p14:tracePt t="16182" x="2101850" y="2716213"/>
          <p14:tracePt t="16190" x="2038350" y="2703513"/>
          <p14:tracePt t="16198" x="1989138" y="2678113"/>
          <p14:tracePt t="16206" x="1963738" y="2678113"/>
          <p14:tracePt t="16215" x="1938338" y="2665413"/>
          <p14:tracePt t="16223" x="1914525" y="2652713"/>
          <p14:tracePt t="16294" x="1889125" y="2652713"/>
          <p14:tracePt t="16301" x="1851025" y="2652713"/>
          <p14:tracePt t="16311" x="1825625" y="2640013"/>
          <p14:tracePt t="16318" x="1789113" y="2640013"/>
          <p14:tracePt t="16333" x="1763713" y="2627313"/>
          <p14:tracePt t="16352" x="1751013" y="2616200"/>
          <p14:tracePt t="16366" x="1738313" y="2616200"/>
          <p14:tracePt t="16373" x="1725613" y="2616200"/>
          <p14:tracePt t="16382" x="1689100" y="2603500"/>
          <p14:tracePt t="16390" x="1663700" y="2590800"/>
          <p14:tracePt t="16398" x="1612900" y="2590800"/>
          <p14:tracePt t="16405" x="1589088" y="2578100"/>
          <p14:tracePt t="16413" x="1550988" y="2565400"/>
          <p14:tracePt t="16422" x="1512888" y="2552700"/>
          <p14:tracePt t="16431" x="1489075" y="2552700"/>
          <p14:tracePt t="16438" x="1463675" y="2540000"/>
          <p14:tracePt t="16450" x="1438275" y="2527300"/>
          <p14:tracePt t="16456" x="1389063" y="2516188"/>
          <p14:tracePt t="16464" x="1363663" y="2516188"/>
          <p14:tracePt t="16470" x="1312863" y="2503488"/>
          <p14:tracePt t="16479" x="1276350" y="2490788"/>
          <p14:tracePt t="16485" x="1212850" y="2478088"/>
          <p14:tracePt t="16495" x="1189038" y="2465388"/>
          <p14:tracePt t="16501" x="1163638" y="2452688"/>
          <p14:tracePt t="16512" x="1150938" y="2452688"/>
          <p14:tracePt t="16581" x="1125538" y="2452688"/>
          <p14:tracePt t="16589" x="1063625" y="2452688"/>
          <p14:tracePt t="16598" x="1000125" y="2452688"/>
          <p14:tracePt t="16605" x="900113" y="2465388"/>
          <p14:tracePt t="16613" x="876300" y="2478088"/>
          <p14:tracePt t="16621" x="838200" y="2478088"/>
          <p14:tracePt t="16638" x="812800" y="2478088"/>
          <p14:tracePt t="16741" x="776288" y="2478088"/>
          <p14:tracePt t="16750" x="725488" y="2478088"/>
          <p14:tracePt t="16757" x="674688" y="2478088"/>
          <p14:tracePt t="16765" x="625475" y="2478088"/>
          <p14:tracePt t="16773" x="600075" y="2478088"/>
          <p14:tracePt t="16829" x="587375" y="2478088"/>
          <p14:tracePt t="17421" x="563563" y="2478088"/>
          <p14:tracePt t="17798" x="550863" y="2478088"/>
          <p14:tracePt t="17965" x="538163" y="2478088"/>
          <p14:tracePt t="18333" x="525463" y="2478088"/>
          <p14:tracePt t="18613" x="512763" y="2478088"/>
          <p14:tracePt t="18678" x="487363" y="2478088"/>
          <p14:tracePt t="18950" x="463550" y="2478088"/>
          <p14:tracePt t="19037" x="450850" y="2478088"/>
          <p14:tracePt t="19335" x="438150" y="2478088"/>
          <p14:tracePt t="19526" x="425450" y="2478088"/>
          <p14:tracePt t="19726" x="412750" y="2478088"/>
          <p14:tracePt t="19742" x="400050" y="2478088"/>
          <p14:tracePt t="20053" x="387350" y="2478088"/>
          <p14:tracePt t="20158" x="374650" y="2478088"/>
          <p14:tracePt t="20174" x="400050" y="2478088"/>
          <p14:tracePt t="20181" x="512763" y="2439988"/>
          <p14:tracePt t="20189" x="600075" y="2414588"/>
          <p14:tracePt t="20198" x="612775" y="2403475"/>
          <p14:tracePt t="20205" x="638175" y="2403475"/>
          <p14:tracePt t="20213" x="687388" y="2390775"/>
          <p14:tracePt t="20222" x="725488" y="2365375"/>
          <p14:tracePt t="20230" x="763588" y="2352675"/>
          <p14:tracePt t="20237" x="776288" y="2352675"/>
          <p14:tracePt t="20246" x="787400" y="2339975"/>
          <p14:tracePt t="20263" x="812800" y="2339975"/>
          <p14:tracePt t="20270" x="825500" y="2339975"/>
          <p14:tracePt t="20302" x="838200" y="2339975"/>
          <p14:tracePt t="20429" x="850900" y="2339975"/>
          <p14:tracePt t="20613" x="887413" y="2327275"/>
          <p14:tracePt t="20621" x="912813" y="2327275"/>
          <p14:tracePt t="20630" x="925513" y="2327275"/>
          <p14:tracePt t="20637" x="925513" y="2314575"/>
          <p14:tracePt t="20647" x="938213" y="2314575"/>
          <p14:tracePt t="20653" x="963613" y="2314575"/>
          <p14:tracePt t="21117" x="963613" y="2303463"/>
          <p14:tracePt t="21237" x="950913" y="2303463"/>
          <p14:tracePt t="21573" x="938213" y="2303463"/>
          <p14:tracePt t="21725" x="925513" y="2290763"/>
          <p14:tracePt t="22046" x="912813" y="2290763"/>
          <p14:tracePt t="22405" x="900113" y="2290763"/>
          <p14:tracePt t="22414" x="900113" y="2278063"/>
          <p14:tracePt t="22589" x="900113" y="2265363"/>
          <p14:tracePt t="22725" x="887413" y="2265363"/>
          <p14:tracePt t="22782" x="876300" y="2265363"/>
          <p14:tracePt t="23079" x="863600" y="2265363"/>
          <p14:tracePt t="23094" x="863600" y="2252663"/>
          <p14:tracePt t="23453" x="850900" y="2252663"/>
          <p14:tracePt t="23533" x="838200" y="2252663"/>
          <p14:tracePt t="23597" x="825500" y="2252663"/>
          <p14:tracePt t="23719" x="825500" y="2265363"/>
          <p14:tracePt t="23726" x="838200" y="2314575"/>
          <p14:tracePt t="23734" x="838200" y="2339975"/>
          <p14:tracePt t="23741" x="850900" y="2339975"/>
          <p14:tracePt t="23765" x="850900" y="2352675"/>
          <p14:tracePt t="24070" x="850900" y="2390775"/>
          <p14:tracePt t="24078" x="863600" y="2478088"/>
          <p14:tracePt t="24085" x="863600" y="2516188"/>
          <p14:tracePt t="24094" x="863600" y="2527300"/>
          <p14:tracePt t="24109" x="863600" y="2552700"/>
          <p14:tracePt t="24117" x="876300" y="2590800"/>
          <p14:tracePt t="24126" x="887413" y="2616200"/>
          <p14:tracePt t="24133" x="887413" y="2652713"/>
          <p14:tracePt t="24142" x="912813" y="2678113"/>
          <p14:tracePt t="24149" x="912813" y="2690813"/>
          <p14:tracePt t="24206" x="912813" y="2703513"/>
          <p14:tracePt t="24453" x="912813" y="2690813"/>
          <p14:tracePt t="24613" x="887413" y="2690813"/>
          <p14:tracePt t="24621" x="876300" y="2690813"/>
          <p14:tracePt t="24637" x="863600" y="2690813"/>
          <p14:tracePt t="24647" x="863600" y="2703513"/>
          <p14:tracePt t="24949" x="838200" y="2703513"/>
          <p14:tracePt t="25237" x="838200" y="2690813"/>
          <p14:tracePt t="25510" x="825500" y="2690813"/>
          <p14:tracePt t="25533" x="825500" y="2678113"/>
          <p14:tracePt t="25647" x="825500" y="2665413"/>
          <p14:tracePt t="25829" x="812800" y="2665413"/>
          <p14:tracePt t="25837" x="812800" y="2652713"/>
          <p14:tracePt t="26141" x="800100" y="2640013"/>
          <p14:tracePt t="26149" x="800100" y="2627313"/>
          <p14:tracePt t="26437" x="787400" y="2627313"/>
          <p14:tracePt t="26447" x="787400" y="2616200"/>
          <p14:tracePt t="26717" x="787400" y="2603500"/>
          <p14:tracePt t="26733" x="776288" y="2603500"/>
          <p14:tracePt t="26741" x="763588" y="2603500"/>
          <p14:tracePt t="27022" x="763588" y="2590800"/>
          <p14:tracePt t="27037" x="750888" y="2590800"/>
          <p14:tracePt t="27357" x="750888" y="2578100"/>
          <p14:tracePt t="27365" x="750888" y="2565400"/>
          <p14:tracePt t="27478" x="738188" y="2565400"/>
          <p14:tracePt t="27653" x="725488" y="2565400"/>
          <p14:tracePt t="27909" x="725488" y="2552700"/>
          <p14:tracePt t="27934" x="725488" y="2540000"/>
          <p14:tracePt t="27941" x="725488" y="2527300"/>
          <p14:tracePt t="27949" x="712788" y="2527300"/>
          <p14:tracePt t="28214" x="700088" y="2527300"/>
          <p14:tracePt t="28278" x="700088" y="2516188"/>
          <p14:tracePt t="28534" x="687388" y="2503488"/>
          <p14:tracePt t="28806" x="674688" y="2490788"/>
          <p14:tracePt t="28853" x="674688" y="2478088"/>
          <p14:tracePt t="29166" x="674688" y="2465388"/>
          <p14:tracePt t="29213" x="663575" y="2465388"/>
          <p14:tracePt t="29318" x="663575" y="2452688"/>
          <p14:tracePt t="29518" x="650875" y="2452688"/>
          <p14:tracePt t="29527" x="638175" y="2452688"/>
          <p14:tracePt t="30062" x="625475" y="2452688"/>
          <p14:tracePt t="30070" x="625475" y="2439988"/>
          <p14:tracePt t="30173" x="625475" y="2427288"/>
          <p14:tracePt t="30341" x="612775" y="2427288"/>
          <p14:tracePt t="30349" x="600075" y="2427288"/>
          <p14:tracePt t="30597" x="600075" y="2414588"/>
          <p14:tracePt t="30653" x="587375" y="2414588"/>
          <p14:tracePt t="30950" x="587375" y="2403475"/>
          <p14:tracePt t="30966" x="687388" y="2465388"/>
          <p14:tracePt t="30973" x="925513" y="2640013"/>
          <p14:tracePt t="30981" x="1125538" y="2752725"/>
          <p14:tracePt t="30989" x="1200150" y="2803525"/>
          <p14:tracePt t="30999" x="1225550" y="2816225"/>
          <p14:tracePt t="31005" x="1250950" y="2852738"/>
          <p14:tracePt t="31014" x="1263650" y="2852738"/>
          <p14:tracePt t="31021" x="1300163" y="2878138"/>
          <p14:tracePt t="31031" x="1338263" y="2916238"/>
          <p14:tracePt t="31037" x="1376363" y="2941638"/>
          <p14:tracePt t="31047" x="1425575" y="2965450"/>
          <p14:tracePt t="31053" x="1450975" y="2978150"/>
          <p14:tracePt t="31064" x="1476375" y="2990850"/>
          <p14:tracePt t="31069" x="1501775" y="3003550"/>
          <p14:tracePt t="31077" x="1538288" y="3003550"/>
          <p14:tracePt t="31093" x="1550988" y="3003550"/>
          <p14:tracePt t="31126" x="1589088" y="3003550"/>
          <p14:tracePt t="31133" x="1676400" y="3028950"/>
          <p14:tracePt t="31141" x="1763713" y="3054350"/>
          <p14:tracePt t="31149" x="1876425" y="3090863"/>
          <p14:tracePt t="31157" x="1938338" y="3128963"/>
          <p14:tracePt t="31166" x="2014538" y="3141663"/>
          <p14:tracePt t="31173" x="2063750" y="3165475"/>
          <p14:tracePt t="31183" x="2114550" y="3165475"/>
          <p14:tracePt t="31190" x="2151063" y="3165475"/>
          <p14:tracePt t="31205" x="2163763" y="3165475"/>
          <p14:tracePt t="31269" x="2227263" y="3190875"/>
          <p14:tracePt t="31277" x="2289175" y="3228975"/>
          <p14:tracePt t="31285" x="2401888" y="3267075"/>
          <p14:tracePt t="31293" x="2476500" y="3303588"/>
          <p14:tracePt t="31301" x="2514600" y="3316288"/>
          <p14:tracePt t="31309" x="2540000" y="3328988"/>
          <p14:tracePt t="31317" x="2551113" y="3328988"/>
          <p14:tracePt t="31325" x="2576513" y="3328988"/>
          <p14:tracePt t="31333" x="2589213" y="3341688"/>
          <p14:tracePt t="31341" x="2601913" y="3341688"/>
          <p14:tracePt t="31357" x="2614613" y="3341688"/>
          <p14:tracePt t="31389" x="2614613" y="3354388"/>
          <p14:tracePt t="31415" x="2663825" y="3390900"/>
          <p14:tracePt t="31421" x="2701925" y="3416300"/>
          <p14:tracePt t="31430" x="2714625" y="3416300"/>
          <p14:tracePt t="31437" x="2727325" y="3429000"/>
          <p14:tracePt t="31447" x="2740025" y="3441700"/>
          <p14:tracePt t="31454" x="2752725" y="3467100"/>
          <p14:tracePt t="31464" x="2789238" y="3490913"/>
          <p14:tracePt t="31469" x="2801938" y="3503613"/>
          <p14:tracePt t="31477" x="2827338" y="3529013"/>
          <p14:tracePt t="31485" x="2840038" y="3541713"/>
          <p14:tracePt t="31494" x="2852738" y="3567113"/>
          <p14:tracePt t="31501" x="2876550" y="3579813"/>
          <p14:tracePt t="31509" x="2901950" y="3603625"/>
          <p14:tracePt t="31526" x="2914650" y="3603625"/>
          <p14:tracePt t="31541" x="2927350" y="3603625"/>
          <p14:tracePt t="31605" x="2952750" y="3641725"/>
          <p14:tracePt t="31614" x="3014663" y="3692525"/>
          <p14:tracePt t="31622" x="3014663" y="3703638"/>
          <p14:tracePt t="31630" x="3027363" y="3716338"/>
          <p14:tracePt t="31637" x="3040063" y="3716338"/>
          <p14:tracePt t="31750" x="3052763" y="3716338"/>
          <p14:tracePt t="31950" x="3040063" y="3716338"/>
          <p14:tracePt t="32262" x="3027363" y="3703638"/>
          <p14:tracePt t="33214" x="3052763" y="3703638"/>
          <p14:tracePt t="33221" x="3240088" y="3703638"/>
          <p14:tracePt t="33231" x="3414713" y="3703638"/>
          <p14:tracePt t="33237" x="3602038" y="3716338"/>
          <p14:tracePt t="33246" x="3752850" y="3716338"/>
          <p14:tracePt t="33253" x="3914775" y="3716338"/>
          <p14:tracePt t="33263" x="4065588" y="3716338"/>
          <p14:tracePt t="33269" x="4240213" y="3716338"/>
          <p14:tracePt t="33277" x="4391025" y="3716338"/>
          <p14:tracePt t="33285" x="4527550" y="3716338"/>
          <p14:tracePt t="33293" x="4678363" y="3729038"/>
          <p14:tracePt t="33301" x="4816475" y="3729038"/>
          <p14:tracePt t="33309" x="4878388" y="3729038"/>
          <p14:tracePt t="33317" x="4891088" y="3741738"/>
          <p14:tracePt t="33397" x="4691063" y="3754438"/>
          <p14:tracePt t="33405" x="4552950" y="3754438"/>
          <p14:tracePt t="33414" x="4465638" y="3792538"/>
          <p14:tracePt t="33421" x="4278313" y="3816350"/>
          <p14:tracePt t="33431" x="4152900" y="3829050"/>
          <p14:tracePt t="33437" x="3965575" y="3841750"/>
          <p14:tracePt t="33447" x="3765550" y="3841750"/>
          <p14:tracePt t="33454" x="3578225" y="3841750"/>
          <p14:tracePt t="33463" x="3414713" y="3854450"/>
          <p14:tracePt t="33469" x="3276600" y="3867150"/>
          <p14:tracePt t="33477" x="3165475" y="3867150"/>
          <p14:tracePt t="33485" x="3052763" y="3867150"/>
          <p14:tracePt t="33493" x="2963863" y="3867150"/>
          <p14:tracePt t="33501" x="2876550" y="3879850"/>
          <p14:tracePt t="33509" x="2827338" y="3879850"/>
          <p14:tracePt t="33518" x="2752725" y="3879850"/>
          <p14:tracePt t="33525" x="2714625" y="3879850"/>
          <p14:tracePt t="33533" x="2676525" y="3879850"/>
          <p14:tracePt t="33542" x="2640013" y="3879850"/>
          <p14:tracePt t="33550" x="2576513" y="3879850"/>
          <p14:tracePt t="33557" x="2527300" y="3867150"/>
          <p14:tracePt t="33566" x="2401888" y="3841750"/>
          <p14:tracePt t="33573" x="2314575" y="3816350"/>
          <p14:tracePt t="33583" x="2214563" y="3803650"/>
          <p14:tracePt t="33590" x="2101850" y="3779838"/>
          <p14:tracePt t="33598" x="2038350" y="3779838"/>
          <p14:tracePt t="33605" x="1976438" y="3767138"/>
          <p14:tracePt t="33614" x="1951038" y="3754438"/>
          <p14:tracePt t="33645" x="1925638" y="3754438"/>
          <p14:tracePt t="33782" x="1876425" y="3754438"/>
          <p14:tracePt t="33805" x="1863725" y="3754438"/>
          <p14:tracePt t="33847" x="1851025" y="3754438"/>
          <p14:tracePt t="33853" x="1825625" y="3754438"/>
          <p14:tracePt t="33989" x="1814513" y="3754438"/>
          <p14:tracePt t="35062" x="1914525" y="3754438"/>
          <p14:tracePt t="35069" x="2138363" y="3767138"/>
          <p14:tracePt t="35079" x="2489200" y="3803650"/>
          <p14:tracePt t="35088" x="2752725" y="3841750"/>
          <p14:tracePt t="35095" x="3076575" y="3879850"/>
          <p14:tracePt t="35102" x="3276600" y="3929063"/>
          <p14:tracePt t="35110" x="3640138" y="3979863"/>
          <p14:tracePt t="35117" x="4078288" y="4092575"/>
          <p14:tracePt t="35126" x="4427538" y="4129088"/>
          <p14:tracePt t="35133" x="4752975" y="4167188"/>
          <p14:tracePt t="35141" x="5078413" y="4254500"/>
          <p14:tracePt t="35150" x="5378450" y="4305300"/>
          <p14:tracePt t="35157" x="5565775" y="4318000"/>
          <p14:tracePt t="35165" x="5729288" y="4341813"/>
          <p14:tracePt t="35174" x="5867400" y="4379913"/>
          <p14:tracePt t="35182" x="5942013" y="4392613"/>
          <p14:tracePt t="35189" x="5978525" y="4392613"/>
          <p14:tracePt t="35199" x="5991225" y="4392613"/>
          <p14:tracePt t="35205" x="6016625" y="4392613"/>
          <p14:tracePt t="35214" x="6042025" y="4392613"/>
          <p14:tracePt t="35221" x="6078538" y="4392613"/>
          <p14:tracePt t="35231" x="6154738" y="4392613"/>
          <p14:tracePt t="35237" x="6229350" y="4405313"/>
          <p14:tracePt t="35246" x="6303963" y="4418013"/>
          <p14:tracePt t="35254" x="6416675" y="4430713"/>
          <p14:tracePt t="35263" x="6503988" y="4443413"/>
          <p14:tracePt t="35269" x="6642100" y="4467225"/>
          <p14:tracePt t="35277" x="6792913" y="4518025"/>
          <p14:tracePt t="35286" x="6954838" y="4554538"/>
          <p14:tracePt t="35293" x="7092950" y="4579938"/>
          <p14:tracePt t="35301" x="7254875" y="4656138"/>
          <p14:tracePt t="35309" x="7367588" y="4692650"/>
          <p14:tracePt t="35318" x="7493000" y="4730750"/>
          <p14:tracePt t="35326" x="7605713" y="4743450"/>
          <p14:tracePt t="35335" x="7718425" y="4768850"/>
          <p14:tracePt t="35342" x="7805738" y="4779963"/>
          <p14:tracePt t="35351" x="7880350" y="4792663"/>
          <p14:tracePt t="35357" x="7943850" y="4792663"/>
          <p14:tracePt t="35367" x="7954963" y="4792663"/>
          <p14:tracePt t="35389" x="7967663" y="4792663"/>
          <p14:tracePt t="35415" x="7980363" y="4792663"/>
          <p14:tracePt t="35454" x="8005763" y="4779963"/>
          <p14:tracePt t="35462" x="8031163" y="4730750"/>
          <p14:tracePt t="35469" x="8043863" y="4692650"/>
          <p14:tracePt t="35477" x="8054975" y="4667250"/>
          <p14:tracePt t="35485" x="8067675" y="4667250"/>
          <p14:tracePt t="35494" x="8067675" y="4630738"/>
          <p14:tracePt t="35510" x="8067675" y="4618038"/>
          <p14:tracePt t="35526" x="8067675" y="4605338"/>
          <p14:tracePt t="35549" x="8067675" y="4592638"/>
          <p14:tracePt t="35558" x="8043863" y="4579938"/>
          <p14:tracePt t="35584" x="8018463" y="4579938"/>
          <p14:tracePt t="35590" x="7993063" y="4554538"/>
          <p14:tracePt t="35598" x="7980363" y="4554538"/>
          <p14:tracePt t="35614" x="7954963" y="4554538"/>
          <p14:tracePt t="35621" x="7931150" y="4543425"/>
          <p14:tracePt t="35631" x="7905750" y="4543425"/>
          <p14:tracePt t="35638" x="7880350" y="4530725"/>
          <p14:tracePt t="35646" x="7831138" y="4505325"/>
          <p14:tracePt t="35653" x="7793038" y="4492625"/>
          <p14:tracePt t="35662" x="7767638" y="4492625"/>
          <p14:tracePt t="35669" x="7754938" y="4492625"/>
          <p14:tracePt t="35677" x="7742238" y="4492625"/>
          <p14:tracePt t="35709" x="7731125" y="4492625"/>
          <p14:tracePt t="35726" x="7718425" y="4492625"/>
          <p14:tracePt t="35752" x="7667625" y="4492625"/>
          <p14:tracePt t="35770" x="7654925" y="4492625"/>
          <p14:tracePt t="35773" x="7631113" y="4492625"/>
          <p14:tracePt t="35782" x="7618413" y="4479925"/>
          <p14:tracePt t="35798" x="7605713" y="4479925"/>
          <p14:tracePt t="35805" x="7580313" y="4467225"/>
          <p14:tracePt t="35814" x="7567613" y="4467225"/>
          <p14:tracePt t="35821" x="7554913" y="4454525"/>
          <p14:tracePt t="35831" x="7542213" y="4454525"/>
          <p14:tracePt t="35846" x="7542213" y="4443413"/>
          <p14:tracePt t="35861" x="7518400" y="4443413"/>
          <p14:tracePt t="35879" x="7493000" y="4430713"/>
          <p14:tracePt t="35885" x="7493000" y="4418013"/>
          <p14:tracePt t="35894" x="7493000" y="4405313"/>
          <p14:tracePt t="35902" x="7480300" y="4379913"/>
          <p14:tracePt t="35910" x="7467600" y="4367213"/>
          <p14:tracePt t="35917" x="7467600" y="4354513"/>
          <p14:tracePt t="35925" x="7467600" y="4341813"/>
          <p14:tracePt t="35934" x="7454900" y="4330700"/>
          <p14:tracePt t="35957" x="7454900" y="4318000"/>
          <p14:tracePt t="35974" x="7442200" y="4305300"/>
          <p14:tracePt t="35990" x="7442200" y="4292600"/>
          <p14:tracePt t="36000" x="7429500" y="4279900"/>
          <p14:tracePt t="36014" x="7429500" y="4267200"/>
          <p14:tracePt t="36030" x="7429500" y="4241800"/>
          <p14:tracePt t="36046" x="7429500" y="4230688"/>
          <p14:tracePt t="36125" x="7429500" y="4217988"/>
          <p14:tracePt t="36405" x="7418388" y="4217988"/>
          <p14:tracePt t="36710" x="7405688" y="4217988"/>
          <p14:tracePt t="36839" x="7392988" y="4217988"/>
          <p14:tracePt t="54559" x="7367588" y="4230688"/>
          <p14:tracePt t="54567" x="7129463" y="4667250"/>
          <p14:tracePt t="54575" x="6742113" y="5005388"/>
          <p14:tracePt t="54582" x="6303963" y="5281613"/>
          <p14:tracePt t="54589" x="5942013" y="5481638"/>
          <p14:tracePt t="54598" x="5465763" y="5732463"/>
          <p14:tracePt t="54606" x="4891088" y="5956300"/>
          <p14:tracePt t="54619" x="4440238" y="6307138"/>
          <p14:tracePt t="54621" x="4014788" y="6507163"/>
          <p14:tracePt t="54629" x="3565525" y="6696075"/>
          <p14:tracePt t="54846" x="1601788" y="6783388"/>
          <p14:tracePt t="54854" x="1638300" y="6707188"/>
          <p14:tracePt t="54861" x="1763713" y="6619875"/>
          <p14:tracePt t="54870" x="1863725" y="6557963"/>
          <p14:tracePt t="54877" x="1989138" y="6470650"/>
          <p14:tracePt t="54885" x="2127250" y="6394450"/>
          <p14:tracePt t="54893" x="2351088" y="6307138"/>
          <p14:tracePt t="54901" x="2663825" y="6219825"/>
          <p14:tracePt t="54909" x="2976563" y="6094413"/>
          <p14:tracePt t="54918" x="3440113" y="6007100"/>
          <p14:tracePt t="54927" x="3952875" y="5868988"/>
          <p14:tracePt t="54936" x="4352925" y="5781675"/>
          <p14:tracePt t="54942" x="4652963" y="5707063"/>
          <p14:tracePt t="54951" x="4803775" y="5681663"/>
          <p14:tracePt t="54957" x="4978400" y="5656263"/>
          <p14:tracePt t="54966" x="5078413" y="5619750"/>
          <p14:tracePt t="54973" x="5129213" y="5607050"/>
          <p14:tracePt t="54982" x="5165725" y="5594350"/>
          <p14:tracePt t="55205" x="5165725" y="5581650"/>
          <p14:tracePt t="55214" x="5103813" y="5581650"/>
          <p14:tracePt t="55221" x="4978400" y="5530850"/>
          <p14:tracePt t="55229" x="4891088" y="5494338"/>
          <p14:tracePt t="55237" x="4816475" y="5468938"/>
          <p14:tracePt t="55245" x="4765675" y="5468938"/>
          <p14:tracePt t="55254" x="4691063" y="5456238"/>
          <p14:tracePt t="55261" x="4640263" y="5443538"/>
          <p14:tracePt t="55269" x="4591050" y="5430838"/>
          <p14:tracePt t="55277" x="4552950" y="5418138"/>
          <p14:tracePt t="55286" x="4527550" y="5418138"/>
          <p14:tracePt t="55293" x="4516438" y="5418138"/>
          <p14:tracePt t="55302" x="4503738" y="5418138"/>
          <p14:tracePt t="55309" x="4491038" y="5418138"/>
          <p14:tracePt t="55318" x="4478338" y="5407025"/>
          <p14:tracePt t="55325" x="4440238" y="5407025"/>
          <p14:tracePt t="55335" x="4378325" y="5407025"/>
          <p14:tracePt t="55341" x="4303713" y="5407025"/>
          <p14:tracePt t="55350" x="4240213" y="5407025"/>
          <p14:tracePt t="55357" x="4152900" y="5407025"/>
          <p14:tracePt t="55366" x="4052888" y="5407025"/>
          <p14:tracePt t="55374" x="3965575" y="5407025"/>
          <p14:tracePt t="55382" x="3878263" y="5407025"/>
          <p14:tracePt t="55389" x="3778250" y="5418138"/>
          <p14:tracePt t="55400" x="3678238" y="5418138"/>
          <p14:tracePt t="55405" x="3627438" y="5418138"/>
          <p14:tracePt t="55423" x="3614738" y="5418138"/>
          <p14:tracePt t="55494" x="3602038" y="5418138"/>
          <p14:tracePt t="55501" x="3589338" y="5407025"/>
          <p14:tracePt t="55509" x="3589338" y="5394325"/>
          <p14:tracePt t="55519" x="3552825" y="5394325"/>
          <p14:tracePt t="55525" x="3552825" y="5381625"/>
          <p14:tracePt t="55541" x="3552825" y="5368925"/>
          <p14:tracePt t="55550" x="3527425" y="5368925"/>
          <p14:tracePt t="55566" x="3514725" y="5356225"/>
          <p14:tracePt t="55590" x="3502025" y="5356225"/>
          <p14:tracePt t="55734" x="3502025" y="5343525"/>
          <p14:tracePt t="55877" x="3502025" y="5330825"/>
          <p14:tracePt t="55966" x="3602038" y="5305425"/>
          <p14:tracePt t="55973" x="3965575" y="5256213"/>
          <p14:tracePt t="55981" x="4191000" y="5205413"/>
          <p14:tracePt t="55989" x="4240213" y="5194300"/>
          <p14:tracePt t="56006" x="4240213" y="5181600"/>
          <p14:tracePt t="56413" x="4227513" y="5181600"/>
          <p14:tracePt t="56421" x="4203700" y="5181600"/>
          <p14:tracePt t="56429" x="4191000" y="5181600"/>
          <p14:tracePt t="56437" x="4178300" y="5181600"/>
          <p14:tracePt t="56446" x="4152900" y="5194300"/>
          <p14:tracePt t="56453" x="4140200" y="5194300"/>
          <p14:tracePt t="56462" x="4127500" y="5205413"/>
          <p14:tracePt t="56469" x="4103688" y="5205413"/>
          <p14:tracePt t="56477" x="4103688" y="5218113"/>
          <p14:tracePt t="56486" x="4090988" y="5218113"/>
          <p14:tracePt t="56509" x="4078288" y="5218113"/>
          <p14:tracePt t="56573" x="4078288" y="5230813"/>
          <p14:tracePt t="56582" x="4065588" y="5230813"/>
          <p14:tracePt t="56589" x="4052888" y="5230813"/>
          <p14:tracePt t="56605" x="4027488" y="5230813"/>
          <p14:tracePt t="56621" x="4027488" y="5243513"/>
          <p14:tracePt t="56661" x="4002088" y="5243513"/>
          <p14:tracePt t="56949" x="3990975" y="5243513"/>
          <p14:tracePt t="57077" x="3965575" y="5243513"/>
          <p14:tracePt t="57118" x="3940175" y="5230813"/>
          <p14:tracePt t="57166" x="3940175" y="5218113"/>
          <p14:tracePt t="57421" x="3914775" y="5218113"/>
          <p14:tracePt t="57710" x="3902075" y="5218113"/>
          <p14:tracePt t="57773" x="3940175" y="5243513"/>
          <p14:tracePt t="57783" x="3990975" y="5281613"/>
          <p14:tracePt t="57790" x="4002088" y="5318125"/>
          <p14:tracePt t="57798" x="4014788" y="5330825"/>
          <p14:tracePt t="57805" x="4040188" y="5356225"/>
          <p14:tracePt t="57814" x="4078288" y="5394325"/>
          <p14:tracePt t="57821" x="4103688" y="5430838"/>
          <p14:tracePt t="57829" x="4140200" y="5456238"/>
          <p14:tracePt t="57837" x="4140200" y="5481638"/>
          <p14:tracePt t="57846" x="4191000" y="5507038"/>
          <p14:tracePt t="57853" x="4203700" y="5530850"/>
          <p14:tracePt t="57861" x="4214813" y="5543550"/>
          <p14:tracePt t="57870" x="4227513" y="5556250"/>
          <p14:tracePt t="57886" x="4240213" y="5581650"/>
          <p14:tracePt t="57893" x="4252913" y="5594350"/>
          <p14:tracePt t="57901" x="4252913" y="5607050"/>
          <p14:tracePt t="57909" x="4265613" y="5630863"/>
          <p14:tracePt t="57919" x="4291013" y="5656263"/>
          <p14:tracePt t="57925" x="4291013" y="5681663"/>
          <p14:tracePt t="57935" x="4291013" y="5694363"/>
          <p14:tracePt t="57941" x="4314825" y="5707063"/>
          <p14:tracePt t="57950" x="4327525" y="5719763"/>
          <p14:tracePt t="57957" x="4340225" y="5732463"/>
          <p14:tracePt t="57973" x="4352925" y="5743575"/>
          <p14:tracePt t="57983" x="4352925" y="5756275"/>
          <p14:tracePt t="57989" x="4365625" y="5756275"/>
          <p14:tracePt t="58310" x="4352925" y="5756275"/>
          <p14:tracePt t="58319" x="4352925" y="5743575"/>
          <p14:tracePt t="58335" x="4327525" y="5743575"/>
          <p14:tracePt t="58341" x="4327525" y="5732463"/>
          <p14:tracePt t="58367" x="4303713" y="5732463"/>
          <p14:tracePt t="58373" x="4303713" y="5719763"/>
          <p14:tracePt t="58398" x="4278313" y="5719763"/>
          <p14:tracePt t="58725" x="4265613" y="5707063"/>
          <p14:tracePt t="63493" x="4265613" y="5694363"/>
          <p14:tracePt t="63501" x="4265613" y="5668963"/>
          <p14:tracePt t="63519" x="4265613" y="5656263"/>
          <p14:tracePt t="63541" x="4265613" y="5630863"/>
          <p14:tracePt t="63557" x="4278313" y="5630863"/>
          <p14:tracePt t="63845" x="4278313" y="5619750"/>
          <p14:tracePt t="64245" x="4278313" y="5607050"/>
          <p14:tracePt t="66678" x="4327525" y="5543550"/>
          <p14:tracePt t="66687" x="4378325" y="5507038"/>
          <p14:tracePt t="66695" x="4416425" y="5494338"/>
          <p14:tracePt t="66701" x="4427538" y="5468938"/>
          <p14:tracePt t="66709" x="4465638" y="5430838"/>
          <p14:tracePt t="66718" x="4527550" y="5407025"/>
          <p14:tracePt t="66725" x="4540250" y="5407025"/>
          <p14:tracePt t="66735" x="4552950" y="5381625"/>
          <p14:tracePt t="66742" x="4565650" y="5381625"/>
          <p14:tracePt t="66751" x="4578350" y="5381625"/>
          <p14:tracePt t="66757" x="4578350" y="5368925"/>
          <p14:tracePt t="66878" x="4591050" y="5368925"/>
          <p14:tracePt t="66886" x="4603750" y="5356225"/>
          <p14:tracePt t="66894" x="4616450" y="5356225"/>
          <p14:tracePt t="66901" x="4627563" y="5343525"/>
          <p14:tracePt t="66910" x="4640263" y="5343525"/>
          <p14:tracePt t="66925" x="4652963" y="5343525"/>
          <p14:tracePt t="66935" x="4665663" y="5343525"/>
          <p14:tracePt t="66990" x="4665663" y="5330825"/>
          <p14:tracePt t="67629" x="4640263" y="5330825"/>
          <p14:tracePt t="67709" x="4703763" y="5318125"/>
          <p14:tracePt t="67718" x="4740275" y="5305425"/>
          <p14:tracePt t="67725" x="4765675" y="5281613"/>
          <p14:tracePt t="67735" x="4791075" y="5281613"/>
          <p14:tracePt t="67741" x="4816475" y="5256213"/>
          <p14:tracePt t="67751" x="4840288" y="5243513"/>
          <p14:tracePt t="67757" x="4903788" y="5243513"/>
          <p14:tracePt t="67765" x="4929188" y="5243513"/>
          <p14:tracePt t="67773" x="4953000" y="5243513"/>
          <p14:tracePt t="67781" x="4940300" y="5230813"/>
          <p14:tracePt t="67989" x="4940300" y="5218113"/>
          <p14:tracePt t="67998" x="4978400" y="5218113"/>
          <p14:tracePt t="68005" x="5053013" y="5194300"/>
          <p14:tracePt t="68013" x="5091113" y="5168900"/>
          <p14:tracePt t="68022" x="5165725" y="5156200"/>
          <p14:tracePt t="68029" x="5241925" y="5130800"/>
          <p14:tracePt t="68037" x="5303838" y="5118100"/>
          <p14:tracePt t="68045" x="5353050" y="5105400"/>
          <p14:tracePt t="68054" x="5416550" y="5092700"/>
          <p14:tracePt t="68063" x="5441950" y="5068888"/>
          <p14:tracePt t="68078" x="5465763" y="5068888"/>
          <p14:tracePt t="68087" x="5503863" y="5068888"/>
          <p14:tracePt t="68094" x="5503863" y="5056188"/>
          <p14:tracePt t="68102" x="5529263" y="5056188"/>
          <p14:tracePt t="68350" x="5541963" y="5056188"/>
          <p14:tracePt t="68389" x="5554663" y="5056188"/>
          <p14:tracePt t="68397" x="5565775" y="5056188"/>
          <p14:tracePt t="68501" x="5554663" y="5068888"/>
          <p14:tracePt t="68509" x="5554663" y="5092700"/>
          <p14:tracePt t="68518" x="5541963" y="5118100"/>
          <p14:tracePt t="68525" x="5491163" y="5156200"/>
          <p14:tracePt t="68534" x="5478463" y="5181600"/>
          <p14:tracePt t="68541" x="5429250" y="5218113"/>
          <p14:tracePt t="68549" x="5365750" y="5256213"/>
          <p14:tracePt t="68557" x="5303838" y="5305425"/>
          <p14:tracePt t="68567" x="5278438" y="5318125"/>
          <p14:tracePt t="68573" x="5241925" y="5343525"/>
          <p14:tracePt t="68583" x="5216525" y="5356225"/>
          <p14:tracePt t="68630" x="5216525" y="5368925"/>
          <p14:tracePt t="68645" x="5203825" y="5381625"/>
          <p14:tracePt t="68654" x="5203825" y="5394325"/>
          <p14:tracePt t="68662" x="5178425" y="5418138"/>
          <p14:tracePt t="68669" x="5165725" y="5430838"/>
          <p14:tracePt t="68677" x="5141913" y="5443538"/>
          <p14:tracePt t="68686" x="5116513" y="5443538"/>
          <p14:tracePt t="68693" x="5091113" y="5456238"/>
          <p14:tracePt t="68702" x="5065713" y="5468938"/>
          <p14:tracePt t="68709" x="5040313" y="5481638"/>
          <p14:tracePt t="68718" x="5003800" y="5494338"/>
          <p14:tracePt t="68725" x="4953000" y="5494338"/>
          <p14:tracePt t="68734" x="4916488" y="5494338"/>
          <p14:tracePt t="68741" x="4878388" y="5494338"/>
          <p14:tracePt t="68751" x="4852988" y="5494338"/>
          <p14:tracePt t="68757" x="4829175" y="5494338"/>
          <p14:tracePt t="68766" x="4803775" y="5494338"/>
          <p14:tracePt t="68774" x="4778375" y="5494338"/>
          <p14:tracePt t="68781" x="4740275" y="5494338"/>
          <p14:tracePt t="68789" x="4703763" y="5494338"/>
          <p14:tracePt t="68797" x="4652963" y="5507038"/>
          <p14:tracePt t="68805" x="4616450" y="5518150"/>
          <p14:tracePt t="68813" x="4540250" y="5530850"/>
          <p14:tracePt t="68821" x="4491038" y="5543550"/>
          <p14:tracePt t="68829" x="4403725" y="5543550"/>
          <p14:tracePt t="68837" x="4340225" y="5568950"/>
          <p14:tracePt t="68845" x="4303713" y="5581650"/>
          <p14:tracePt t="68854" x="4214813" y="5594350"/>
          <p14:tracePt t="68861" x="4178300" y="5594350"/>
          <p14:tracePt t="68870" x="4140200" y="5607050"/>
          <p14:tracePt t="68878" x="4103688" y="5630863"/>
          <p14:tracePt t="68887" x="4065588" y="5643563"/>
          <p14:tracePt t="68894" x="4002088" y="5668963"/>
          <p14:tracePt t="68902" x="3978275" y="5681663"/>
          <p14:tracePt t="68910" x="3952875" y="5707063"/>
          <p14:tracePt t="68918" x="3914775" y="5719763"/>
          <p14:tracePt t="68925" x="3914775" y="5732463"/>
          <p14:tracePt t="68934" x="3914775" y="5743575"/>
          <p14:tracePt t="68966" x="3914775" y="5756275"/>
          <p14:tracePt t="68973" x="3914775" y="5768975"/>
          <p14:tracePt t="68982" x="3927475" y="5794375"/>
          <p14:tracePt t="68990" x="3952875" y="5832475"/>
          <p14:tracePt t="68998" x="3965575" y="5868988"/>
          <p14:tracePt t="69005" x="3978275" y="5894388"/>
          <p14:tracePt t="69013" x="3990975" y="5932488"/>
          <p14:tracePt t="69022" x="4002088" y="5945188"/>
          <p14:tracePt t="69029" x="4002088" y="5956300"/>
          <p14:tracePt t="69037" x="4027488" y="5956300"/>
          <p14:tracePt t="69094" x="4040188" y="5956300"/>
          <p14:tracePt t="69182" x="4040188" y="5945188"/>
          <p14:tracePt t="69191" x="4040188" y="5919788"/>
          <p14:tracePt t="69199" x="4052888" y="5894388"/>
          <p14:tracePt t="69208" x="4052888" y="5856288"/>
          <p14:tracePt t="69214" x="4065588" y="5819775"/>
          <p14:tracePt t="69222" x="4065588" y="5794375"/>
          <p14:tracePt t="69230" x="4065588" y="5768975"/>
          <p14:tracePt t="69237" x="4065588" y="5743575"/>
          <p14:tracePt t="69245" x="4065588" y="5732463"/>
          <p14:tracePt t="69254" x="4065588" y="5719763"/>
          <p14:tracePt t="69262" x="4065588" y="5707063"/>
          <p14:tracePt t="69269" x="4065588" y="5694363"/>
          <p14:tracePt t="69287" x="4065588" y="5681663"/>
          <p14:tracePt t="69567" x="4065588" y="5668963"/>
          <p14:tracePt t="69605" x="4065588" y="5656263"/>
          <p14:tracePt t="70013" x="4078288" y="5656263"/>
          <p14:tracePt t="70021" x="4090988" y="5656263"/>
          <p14:tracePt t="70037" x="4114800" y="5643563"/>
          <p14:tracePt t="70046" x="4127500" y="5643563"/>
          <p14:tracePt t="70054" x="4140200" y="5643563"/>
          <p14:tracePt t="70061" x="4152900" y="5643563"/>
          <p14:tracePt t="70087" x="4152900" y="5630863"/>
          <p14:tracePt t="70094" x="4165600" y="5630863"/>
          <p14:tracePt t="70110" x="4178300" y="5630863"/>
          <p14:tracePt t="70118" x="4191000" y="5630863"/>
          <p14:tracePt t="70125" x="4191000" y="5619750"/>
          <p14:tracePt t="70478" x="4203700" y="5619750"/>
          <p14:tracePt t="70494" x="4203700" y="5607050"/>
          <p14:tracePt t="70509" x="4214813" y="5594350"/>
          <p14:tracePt t="70541" x="4227513" y="5581650"/>
          <p14:tracePt t="70557" x="4240213" y="5581650"/>
          <p14:tracePt t="70581" x="4252913" y="5568950"/>
          <p14:tracePt t="70621" x="4265613" y="5568950"/>
          <p14:tracePt t="70661" x="4265613" y="5556250"/>
          <p14:tracePt t="70670" x="4278313" y="5543550"/>
          <p14:tracePt t="70686" x="4291013" y="5530850"/>
          <p14:tracePt t="70702" x="4291013" y="5518150"/>
          <p14:tracePt t="70710" x="4303713" y="5518150"/>
          <p14:tracePt t="70718" x="4303713" y="5507038"/>
          <p14:tracePt t="70726" x="4303713" y="5494338"/>
          <p14:tracePt t="70735" x="4314825" y="5494338"/>
          <p14:tracePt t="70741" x="4314825" y="5481638"/>
          <p14:tracePt t="70774" x="4314825" y="5468938"/>
          <p14:tracePt t="70782" x="4340225" y="5468938"/>
          <p14:tracePt t="70806" x="4365625" y="5468938"/>
          <p14:tracePt t="70918" x="4378325" y="5468938"/>
          <p14:tracePt t="70949" x="4391025" y="5468938"/>
          <p14:tracePt t="70990" x="4403725" y="5468938"/>
          <p14:tracePt t="71037" x="4416425" y="5468938"/>
          <p14:tracePt t="71142" x="4427538" y="5456238"/>
          <p14:tracePt t="71150" x="4427538" y="5443538"/>
          <p14:tracePt t="71158" x="4452938" y="5443538"/>
          <p14:tracePt t="71174" x="4478338" y="5443538"/>
          <p14:tracePt t="71494" x="4491038" y="5443538"/>
          <p14:tracePt t="71558" x="4491038" y="5430838"/>
          <p14:tracePt t="71630" x="4503738" y="5430838"/>
          <p14:tracePt t="71757" x="4516438" y="5430838"/>
          <p14:tracePt t="71813" x="4527550" y="5430838"/>
          <p14:tracePt t="71885" x="4527550" y="5418138"/>
          <p14:tracePt t="71893" x="4540250" y="5407025"/>
          <p14:tracePt t="71910" x="4552950" y="5407025"/>
          <p14:tracePt t="71925" x="4565650" y="5407025"/>
          <p14:tracePt t="71957" x="4578350" y="5407025"/>
          <p14:tracePt t="71966" x="4578350" y="5394325"/>
          <p14:tracePt t="71981" x="4616450" y="5394325"/>
          <p14:tracePt t="71989" x="4640263" y="5381625"/>
          <p14:tracePt t="71997" x="4665663" y="5368925"/>
          <p14:tracePt t="72006" x="4678363" y="5356225"/>
          <p14:tracePt t="72013" x="4703763" y="5356225"/>
          <p14:tracePt t="72021" x="4727575" y="5343525"/>
          <p14:tracePt t="72030" x="4752975" y="5318125"/>
          <p14:tracePt t="72037" x="4791075" y="5318125"/>
          <p14:tracePt t="72046" x="4840288" y="5294313"/>
          <p14:tracePt t="72053" x="4878388" y="5281613"/>
          <p14:tracePt t="72062" x="4916488" y="5268913"/>
          <p14:tracePt t="72070" x="4953000" y="5268913"/>
          <p14:tracePt t="72077" x="4965700" y="5256213"/>
          <p14:tracePt t="72086" x="4978400" y="5243513"/>
          <p14:tracePt t="72093" x="5016500" y="5230813"/>
          <p14:tracePt t="72109" x="5040313" y="5218113"/>
          <p14:tracePt t="72119" x="5065713" y="5205413"/>
          <p14:tracePt t="72125" x="5103813" y="5168900"/>
          <p14:tracePt t="72135" x="5129213" y="5168900"/>
          <p14:tracePt t="72142" x="5141913" y="5143500"/>
          <p14:tracePt t="72151" x="5165725" y="5130800"/>
          <p14:tracePt t="72157" x="5216525" y="5105400"/>
          <p14:tracePt t="72166" x="5278438" y="5081588"/>
          <p14:tracePt t="72174" x="5329238" y="5056188"/>
          <p14:tracePt t="72182" x="5365750" y="5056188"/>
          <p14:tracePt t="72189" x="5454650" y="5030788"/>
          <p14:tracePt t="72197" x="5516563" y="5005388"/>
          <p14:tracePt t="72206" x="5578475" y="4992688"/>
          <p14:tracePt t="72213" x="5641975" y="4968875"/>
          <p14:tracePt t="72221" x="5729288" y="4956175"/>
          <p14:tracePt t="72230" x="5829300" y="4930775"/>
          <p14:tracePt t="72237" x="5916613" y="4905375"/>
          <p14:tracePt t="72245" x="6016625" y="4879975"/>
          <p14:tracePt t="72254" x="6129338" y="4856163"/>
          <p14:tracePt t="72261" x="6203950" y="4818063"/>
          <p14:tracePt t="72269" x="6316663" y="4792663"/>
          <p14:tracePt t="72278" x="6442075" y="4756150"/>
          <p14:tracePt t="72288" x="6592888" y="4718050"/>
          <p14:tracePt t="72294" x="6692900" y="4679950"/>
          <p14:tracePt t="72302" x="6829425" y="4656138"/>
          <p14:tracePt t="72309" x="6967538" y="4618038"/>
          <p14:tracePt t="72319" x="7105650" y="4554538"/>
          <p14:tracePt t="72325" x="7242175" y="4543425"/>
          <p14:tracePt t="72335" x="7354888" y="4518025"/>
          <p14:tracePt t="72341" x="7493000" y="4492625"/>
          <p14:tracePt t="72352" x="7580313" y="4454525"/>
          <p14:tracePt t="72357" x="7705725" y="4443413"/>
          <p14:tracePt t="72366" x="7854950" y="4430713"/>
          <p14:tracePt t="72373" x="7993063" y="4430713"/>
          <p14:tracePt t="72382" x="8143875" y="4405313"/>
          <p14:tracePt t="72389" x="8267700" y="4379913"/>
          <p14:tracePt t="72397" x="8443913" y="4341813"/>
          <p14:tracePt t="72405" x="8593138" y="4318000"/>
          <p14:tracePt t="72413" x="8743950" y="4292600"/>
          <p14:tracePt t="72421" x="8869363" y="4267200"/>
          <p14:tracePt t="72429" x="8956675" y="4254500"/>
          <p14:tracePt t="72437" x="9056688" y="4217988"/>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387" y="-19050"/>
            <a:ext cx="8229600" cy="792162"/>
          </a:xfrm>
        </p:spPr>
        <p:txBody>
          <a:bodyPr/>
          <a:lstStyle/>
          <a:p>
            <a:r>
              <a:rPr lang="en-US" dirty="0"/>
              <a:t>Generic MST Algorithm</a:t>
            </a:r>
          </a:p>
        </p:txBody>
      </p:sp>
      <p:sp>
        <p:nvSpPr>
          <p:cNvPr id="3" name="Content Placeholder 2"/>
          <p:cNvSpPr>
            <a:spLocks noGrp="1"/>
          </p:cNvSpPr>
          <p:nvPr>
            <p:ph idx="1"/>
          </p:nvPr>
        </p:nvSpPr>
        <p:spPr>
          <a:xfrm>
            <a:off x="433387" y="773112"/>
            <a:ext cx="8229600" cy="5856288"/>
          </a:xfrm>
        </p:spPr>
        <p:txBody>
          <a:bodyPr/>
          <a:lstStyle/>
          <a:p>
            <a:r>
              <a:rPr lang="en-US" dirty="0"/>
              <a:t>All MST algorithms are versions of a generic greedy algorithm for a graph </a:t>
            </a:r>
            <a:r>
              <a:rPr lang="en-US" i="1" dirty="0"/>
              <a:t>G</a:t>
            </a:r>
            <a:r>
              <a:rPr lang="en-US" dirty="0"/>
              <a:t> = (</a:t>
            </a:r>
            <a:r>
              <a:rPr lang="en-US" i="1" dirty="0"/>
              <a:t>V,E</a:t>
            </a:r>
            <a:r>
              <a:rPr lang="en-US" dirty="0"/>
              <a:t>). </a:t>
            </a:r>
          </a:p>
          <a:p>
            <a:pPr lvl="1"/>
            <a:r>
              <a:rPr lang="en-US" dirty="0"/>
              <a:t>Let edge set </a:t>
            </a:r>
            <a:r>
              <a:rPr lang="en-US" i="1" dirty="0"/>
              <a:t>A</a:t>
            </a:r>
            <a:r>
              <a:rPr lang="en-US" dirty="0"/>
              <a:t> </a:t>
            </a:r>
            <a:r>
              <a:rPr lang="en-US" dirty="0">
                <a:sym typeface="Symbol" panose="05050102010706020507" pitchFamily="18" charset="2"/>
              </a:rPr>
              <a:t> </a:t>
            </a:r>
            <a:r>
              <a:rPr lang="en-US" i="1" dirty="0">
                <a:sym typeface="Symbol" panose="05050102010706020507" pitchFamily="18" charset="2"/>
              </a:rPr>
              <a:t>E </a:t>
            </a:r>
            <a:r>
              <a:rPr lang="en-US" dirty="0">
                <a:sym typeface="Symbol" panose="05050102010706020507" pitchFamily="18" charset="2"/>
              </a:rPr>
              <a:t>be part of an MST for </a:t>
            </a:r>
            <a:r>
              <a:rPr lang="en-US" i="1" dirty="0">
                <a:sym typeface="Symbol" panose="05050102010706020507" pitchFamily="18" charset="2"/>
              </a:rPr>
              <a:t>G</a:t>
            </a:r>
            <a:r>
              <a:rPr lang="en-US" dirty="0">
                <a:sym typeface="Symbol" panose="05050102010706020507" pitchFamily="18" charset="2"/>
              </a:rPr>
              <a:t>.  Let (</a:t>
            </a:r>
            <a:r>
              <a:rPr lang="en-US" i="1" dirty="0" err="1">
                <a:sym typeface="Symbol" panose="05050102010706020507" pitchFamily="18" charset="2"/>
              </a:rPr>
              <a:t>u,v</a:t>
            </a:r>
            <a:r>
              <a:rPr lang="en-US" dirty="0">
                <a:sym typeface="Symbol" panose="05050102010706020507" pitchFamily="18" charset="2"/>
              </a:rPr>
              <a:t>)  </a:t>
            </a:r>
            <a:r>
              <a:rPr lang="en-US" i="1" dirty="0">
                <a:sym typeface="Symbol" panose="05050102010706020507" pitchFamily="18" charset="2"/>
              </a:rPr>
              <a:t>E</a:t>
            </a:r>
            <a:r>
              <a:rPr lang="en-US" dirty="0">
                <a:sym typeface="Symbol" panose="05050102010706020507" pitchFamily="18" charset="2"/>
              </a:rPr>
              <a:t>.</a:t>
            </a:r>
          </a:p>
          <a:p>
            <a:pPr lvl="1"/>
            <a:r>
              <a:rPr lang="en-US" dirty="0">
                <a:sym typeface="Symbol" panose="05050102010706020507" pitchFamily="18" charset="2"/>
              </a:rPr>
              <a:t>Call an edge (</a:t>
            </a:r>
            <a:r>
              <a:rPr lang="en-US" dirty="0" err="1">
                <a:sym typeface="Symbol" panose="05050102010706020507" pitchFamily="18" charset="2"/>
              </a:rPr>
              <a:t>u,v</a:t>
            </a:r>
            <a:r>
              <a:rPr lang="en-US" dirty="0">
                <a:sym typeface="Symbol" panose="05050102010706020507" pitchFamily="18" charset="2"/>
              </a:rPr>
              <a:t>) </a:t>
            </a:r>
            <a:r>
              <a:rPr lang="en-US" i="1" dirty="0">
                <a:sym typeface="Symbol" panose="05050102010706020507" pitchFamily="18" charset="2"/>
              </a:rPr>
              <a:t>safe</a:t>
            </a:r>
            <a:r>
              <a:rPr lang="en-US" dirty="0">
                <a:sym typeface="Symbol" panose="05050102010706020507" pitchFamily="18" charset="2"/>
              </a:rPr>
              <a:t> for </a:t>
            </a:r>
            <a:r>
              <a:rPr lang="en-US" i="1" dirty="0">
                <a:sym typeface="Symbol" panose="05050102010706020507" pitchFamily="18" charset="2"/>
              </a:rPr>
              <a:t>A</a:t>
            </a:r>
            <a:r>
              <a:rPr lang="en-US" dirty="0">
                <a:sym typeface="Symbol" panose="05050102010706020507" pitchFamily="18" charset="2"/>
              </a:rPr>
              <a:t> if </a:t>
            </a:r>
            <a:r>
              <a:rPr lang="en-US" i="1" dirty="0">
                <a:sym typeface="Symbol" panose="05050102010706020507" pitchFamily="18" charset="2"/>
              </a:rPr>
              <a:t>A</a:t>
            </a:r>
            <a:r>
              <a:rPr lang="en-US" dirty="0">
                <a:sym typeface="Symbol" panose="05050102010706020507" pitchFamily="18" charset="2"/>
              </a:rPr>
              <a:t>  (</a:t>
            </a:r>
            <a:r>
              <a:rPr lang="en-US" i="1" dirty="0" err="1">
                <a:sym typeface="Symbol" panose="05050102010706020507" pitchFamily="18" charset="2"/>
              </a:rPr>
              <a:t>u,v</a:t>
            </a:r>
            <a:r>
              <a:rPr lang="en-US" dirty="0">
                <a:sym typeface="Symbol" panose="05050102010706020507" pitchFamily="18" charset="2"/>
              </a:rPr>
              <a:t>) is part of an MST for </a:t>
            </a:r>
            <a:r>
              <a:rPr lang="en-US" i="1" dirty="0">
                <a:sym typeface="Symbol" panose="05050102010706020507" pitchFamily="18" charset="2"/>
              </a:rPr>
              <a:t>G</a:t>
            </a:r>
            <a:r>
              <a:rPr lang="en-US" dirty="0">
                <a:sym typeface="Symbol" panose="05050102010706020507" pitchFamily="18" charset="2"/>
              </a:rPr>
              <a:t>.</a:t>
            </a:r>
          </a:p>
          <a:p>
            <a:pPr marL="0" indent="0">
              <a:buNone/>
            </a:pPr>
            <a:r>
              <a:rPr lang="en-US" sz="2000" dirty="0" err="1">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Generic_MST</a:t>
            </a: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 =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while (A is not a spanning tree)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find an edge (</a:t>
            </a:r>
            <a:r>
              <a:rPr lang="en-US" sz="2000" dirty="0" err="1">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u,v</a:t>
            </a: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that is “safe” for A;</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if no such edge, mark A as MST;</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t>
            </a:r>
            <a:r>
              <a:rPr lang="en-US" sz="200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else A </a:t>
            </a: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  (</a:t>
            </a:r>
            <a:r>
              <a:rPr lang="en-US" sz="2000" dirty="0" err="1">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u,v</a:t>
            </a: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return A;</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a:t>
            </a:r>
          </a:p>
          <a:p>
            <a:pPr marL="0" indent="0">
              <a:buNone/>
            </a:pPr>
            <a:endParaRPr lang="en-US" sz="2000" dirty="0">
              <a:latin typeface="Courier New" panose="02070309020205020404" pitchFamily="49" charset="0"/>
              <a:ea typeface="Arial Unicode MS" panose="020B0604020202020204" pitchFamily="34" charset="-128"/>
              <a:cs typeface="Courier New" panose="02070309020205020404" pitchFamily="49" charset="0"/>
            </a:endParaRPr>
          </a:p>
        </p:txBody>
      </p:sp>
      <p:pic>
        <p:nvPicPr>
          <p:cNvPr id="5" name="Audio 4">
            <a:hlinkClick r:id="" action="ppaction://media"/>
            <a:extLst>
              <a:ext uri="{FF2B5EF4-FFF2-40B4-BE49-F238E27FC236}">
                <a16:creationId xmlns:a16="http://schemas.microsoft.com/office/drawing/2014/main" id="{4093FA77-F7B4-494D-B2FA-9852690E8F1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894324915"/>
      </p:ext>
    </p:extLst>
  </p:cSld>
  <p:clrMapOvr>
    <a:masterClrMapping/>
  </p:clrMapOvr>
  <mc:AlternateContent xmlns:mc="http://schemas.openxmlformats.org/markup-compatibility/2006" xmlns:p14="http://schemas.microsoft.com/office/powerpoint/2010/main">
    <mc:Choice Requires="p14">
      <p:transition spd="slow" p14:dur="2000" advTm="112841"/>
    </mc:Choice>
    <mc:Fallback xmlns="">
      <p:transition spd="slow" advTm="1128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808" x="8831263" y="3967163"/>
          <p14:tracePt t="819" x="8618538" y="3979863"/>
          <p14:tracePt t="825" x="8493125" y="3979863"/>
          <p14:tracePt t="834" x="8443913" y="3979863"/>
          <p14:tracePt t="841" x="8267700" y="4005263"/>
          <p14:tracePt t="850" x="8156575" y="4005263"/>
          <p14:tracePt t="857" x="8018463" y="4005263"/>
          <p14:tracePt t="865" x="7893050" y="4017963"/>
          <p14:tracePt t="873" x="7754938" y="4017963"/>
          <p14:tracePt t="882" x="7618413" y="4017963"/>
          <p14:tracePt t="889" x="7454900" y="4017963"/>
          <p14:tracePt t="898" x="7280275" y="4005263"/>
          <p14:tracePt t="905" x="7142163" y="3992563"/>
          <p14:tracePt t="912" x="7005638" y="3992563"/>
          <p14:tracePt t="920" x="6867525" y="3967163"/>
          <p14:tracePt t="928" x="6780213" y="3941763"/>
          <p14:tracePt t="936" x="6680200" y="3929063"/>
          <p14:tracePt t="944" x="6567488" y="3905250"/>
          <p14:tracePt t="953" x="6480175" y="3879850"/>
          <p14:tracePt t="961" x="6391275" y="3854450"/>
          <p14:tracePt t="969" x="6316663" y="3829050"/>
          <p14:tracePt t="977" x="6229350" y="3792538"/>
          <p14:tracePt t="987" x="6154738" y="3767138"/>
          <p14:tracePt t="996" x="6067425" y="3729038"/>
          <p14:tracePt t="1000" x="5991225" y="3679825"/>
          <p14:tracePt t="1009" x="5867400" y="3590925"/>
          <p14:tracePt t="1018" x="5791200" y="3529013"/>
          <p14:tracePt t="1024" x="5716588" y="3441700"/>
          <p14:tracePt t="1033" x="5678488" y="3378200"/>
          <p14:tracePt t="1040" x="5654675" y="3328988"/>
          <p14:tracePt t="1049" x="5603875" y="3254375"/>
          <p14:tracePt t="1057" x="5541963" y="3203575"/>
          <p14:tracePt t="1066" x="5529263" y="3178175"/>
          <p14:tracePt t="1073" x="5478463" y="3178175"/>
          <p14:tracePt t="1088" x="5454650" y="3165475"/>
          <p14:tracePt t="1098" x="5454650" y="3154363"/>
          <p14:tracePt t="1104" x="5429250" y="3154363"/>
          <p14:tracePt t="1112" x="5365750" y="3128963"/>
          <p14:tracePt t="1120" x="5341938" y="3103563"/>
          <p14:tracePt t="1128" x="5265738" y="3078163"/>
          <p14:tracePt t="1137" x="5241925" y="3054350"/>
          <p14:tracePt t="1146" x="5191125" y="3041650"/>
          <p14:tracePt t="1154" x="5153025" y="3003550"/>
          <p14:tracePt t="1162" x="5040313" y="2978150"/>
          <p14:tracePt t="1169" x="4940300" y="2965450"/>
          <p14:tracePt t="1177" x="4865688" y="2941638"/>
          <p14:tracePt t="1185" x="4752975" y="2928938"/>
          <p14:tracePt t="1193" x="4640263" y="2890838"/>
          <p14:tracePt t="1201" x="4527550" y="2840038"/>
          <p14:tracePt t="1208" x="4440238" y="2816225"/>
          <p14:tracePt t="1216" x="4352925" y="2778125"/>
          <p14:tracePt t="1224" x="4291013" y="2765425"/>
          <p14:tracePt t="1233" x="4265613" y="2740025"/>
          <p14:tracePt t="1240" x="4240213" y="2728913"/>
          <p14:tracePt t="19673" x="4240213" y="2716213"/>
          <p14:tracePt t="19680" x="4203700" y="2678113"/>
          <p14:tracePt t="19689" x="4165600" y="2665413"/>
          <p14:tracePt t="19696" x="4140200" y="2665413"/>
          <p14:tracePt t="19705" x="4127500" y="2665413"/>
          <p14:tracePt t="19712" x="4103688" y="2665413"/>
          <p14:tracePt t="19721" x="4078288" y="2665413"/>
          <p14:tracePt t="19752" x="4065588" y="2665413"/>
          <p14:tracePt t="19760" x="4052888" y="2678113"/>
          <p14:tracePt t="19769" x="4040188" y="2678113"/>
          <p14:tracePt t="19776" x="4014788" y="2678113"/>
          <p14:tracePt t="19785" x="4002088" y="2678113"/>
          <p14:tracePt t="19792" x="3978275" y="2678113"/>
          <p14:tracePt t="19802" x="3940175" y="2678113"/>
          <p14:tracePt t="19809" x="3878263" y="2678113"/>
          <p14:tracePt t="19818" x="3790950" y="2678113"/>
          <p14:tracePt t="19824" x="3714750" y="2678113"/>
          <p14:tracePt t="19833" x="3640138" y="2678113"/>
          <p14:tracePt t="19840" x="3589338" y="2678113"/>
          <p14:tracePt t="19850" x="3452813" y="2665413"/>
          <p14:tracePt t="19856" x="3340100" y="2652713"/>
          <p14:tracePt t="19864" x="3252788" y="2652713"/>
          <p14:tracePt t="19873" x="3152775" y="2652713"/>
          <p14:tracePt t="19880" x="3127375" y="2652713"/>
          <p14:tracePt t="19888" x="3040063" y="2640013"/>
          <p14:tracePt t="19897" x="2989263" y="2640013"/>
          <p14:tracePt t="19904" x="2963863" y="2640013"/>
          <p14:tracePt t="19928" x="2952750" y="2640013"/>
          <p14:tracePt t="20001" x="2952750" y="2627313"/>
          <p14:tracePt t="20008" x="2940050" y="2603500"/>
          <p14:tracePt t="20018" x="2901950" y="2552700"/>
          <p14:tracePt t="20025" x="2876550" y="2516188"/>
          <p14:tracePt t="20033" x="2840038" y="2478088"/>
          <p14:tracePt t="20041" x="2840038" y="2465388"/>
          <p14:tracePt t="20051" x="2801938" y="2403475"/>
          <p14:tracePt t="20056" x="2789238" y="2365375"/>
          <p14:tracePt t="20065" x="2776538" y="2314575"/>
          <p14:tracePt t="20073" x="2752725" y="2290763"/>
          <p14:tracePt t="20081" x="2752725" y="2252663"/>
          <p14:tracePt t="20097" x="2752725" y="2239963"/>
          <p14:tracePt t="20145" x="2752725" y="2227263"/>
          <p14:tracePt t="20153" x="2752725" y="2214563"/>
          <p14:tracePt t="20160" x="2763838" y="2190750"/>
          <p14:tracePt t="20177" x="2763838" y="2178050"/>
          <p14:tracePt t="20193" x="2776538" y="2178050"/>
          <p14:tracePt t="20209" x="2776538" y="2165350"/>
          <p14:tracePt t="20288" x="2789238" y="2165350"/>
          <p14:tracePt t="20297" x="2789238" y="2178050"/>
          <p14:tracePt t="20304" x="2814638" y="2178050"/>
          <p14:tracePt t="20321" x="2827338" y="2178050"/>
          <p14:tracePt t="20328" x="2840038" y="2178050"/>
          <p14:tracePt t="20336" x="2852738" y="2178050"/>
          <p14:tracePt t="20473" x="2876550" y="2178050"/>
          <p14:tracePt t="20481" x="2901950" y="2178050"/>
          <p14:tracePt t="20488" x="2952750" y="2178050"/>
          <p14:tracePt t="20497" x="2989263" y="2165350"/>
          <p14:tracePt t="20505" x="3040063" y="2165350"/>
          <p14:tracePt t="20514" x="3089275" y="2165350"/>
          <p14:tracePt t="20523" x="3176588" y="2152650"/>
          <p14:tracePt t="20529" x="3252788" y="2152650"/>
          <p14:tracePt t="20537" x="3327400" y="2139950"/>
          <p14:tracePt t="20544" x="3389313" y="2139950"/>
          <p14:tracePt t="20553" x="3427413" y="2127250"/>
          <p14:tracePt t="20561" x="3452813" y="2127250"/>
          <p14:tracePt t="20570" x="3452813" y="2114550"/>
          <p14:tracePt t="20576" x="3465513" y="2114550"/>
          <p14:tracePt t="20586" x="3478213" y="2114550"/>
          <p14:tracePt t="20665" x="3489325" y="2114550"/>
          <p14:tracePt t="20672" x="3489325" y="2101850"/>
          <p14:tracePt t="20680" x="3502025" y="2101850"/>
          <p14:tracePt t="20728" x="3527425" y="2101850"/>
          <p14:tracePt t="20752" x="3527425" y="2089150"/>
          <p14:tracePt t="20770" x="3540125" y="2089150"/>
          <p14:tracePt t="20776" x="3552825" y="2089150"/>
          <p14:tracePt t="20792" x="3565525" y="2089150"/>
          <p14:tracePt t="21017" x="3565525" y="2101850"/>
          <p14:tracePt t="21056" x="3565525" y="2127250"/>
          <p14:tracePt t="21073" x="3565525" y="2139950"/>
          <p14:tracePt t="21089" x="3565525" y="2152650"/>
          <p14:tracePt t="21097" x="3552825" y="2152650"/>
          <p14:tracePt t="21105" x="3552825" y="2165350"/>
          <p14:tracePt t="21112" x="3552825" y="2178050"/>
          <p14:tracePt t="21208" x="3527425" y="2190750"/>
          <p14:tracePt t="21218" x="3514725" y="2201863"/>
          <p14:tracePt t="21232" x="3514725" y="2214563"/>
          <p14:tracePt t="21497" x="3502025" y="2214563"/>
          <p14:tracePt t="21753" x="3489325" y="2214563"/>
          <p14:tracePt t="21945" x="3489325" y="2201863"/>
          <p14:tracePt t="21960" x="3489325" y="2190750"/>
          <p14:tracePt t="22096" x="3478213" y="2190750"/>
          <p14:tracePt t="22393" x="3478213" y="2178050"/>
          <p14:tracePt t="22537" x="3478213" y="2165350"/>
          <p14:tracePt t="22681" x="3514725" y="2152650"/>
          <p14:tracePt t="22688" x="3614738" y="2139950"/>
          <p14:tracePt t="22697" x="3714750" y="2139950"/>
          <p14:tracePt t="22704" x="3802063" y="2127250"/>
          <p14:tracePt t="22714" x="3878263" y="2101850"/>
          <p14:tracePt t="22722" x="3940175" y="2101850"/>
          <p14:tracePt t="22729" x="4065588" y="2078038"/>
          <p14:tracePt t="22738" x="4127500" y="2078038"/>
          <p14:tracePt t="22744" x="4178300" y="2078038"/>
          <p14:tracePt t="22752" x="4265613" y="2078038"/>
          <p14:tracePt t="22761" x="4352925" y="2078038"/>
          <p14:tracePt t="22769" x="4403725" y="2078038"/>
          <p14:tracePt t="22776" x="4465638" y="2078038"/>
          <p14:tracePt t="22785" x="4552950" y="2078038"/>
          <p14:tracePt t="22793" x="4640263" y="2078038"/>
          <p14:tracePt t="22801" x="4727575" y="2078038"/>
          <p14:tracePt t="22808" x="4829175" y="2065338"/>
          <p14:tracePt t="22818" x="4916488" y="2065338"/>
          <p14:tracePt t="22824" x="5016500" y="2052638"/>
          <p14:tracePt t="22834" x="5091113" y="2052638"/>
          <p14:tracePt t="22840" x="5165725" y="2052638"/>
          <p14:tracePt t="22851" x="5229225" y="2039938"/>
          <p14:tracePt t="22856" x="5316538" y="2039938"/>
          <p14:tracePt t="22866" x="5365750" y="2039938"/>
          <p14:tracePt t="22873" x="5403850" y="2039938"/>
          <p14:tracePt t="22881" x="5441950" y="2039938"/>
          <p14:tracePt t="22896" x="5465763" y="2039938"/>
          <p14:tracePt t="22904" x="5478463" y="2039938"/>
          <p14:tracePt t="22912" x="5478463" y="2027238"/>
          <p14:tracePt t="22969" x="5516563" y="2027238"/>
          <p14:tracePt t="22977" x="5578475" y="2039938"/>
          <p14:tracePt t="22986" x="5691188" y="2052638"/>
          <p14:tracePt t="22993" x="5791200" y="2078038"/>
          <p14:tracePt t="23001" x="5903913" y="2078038"/>
          <p14:tracePt t="23009" x="5978525" y="2089150"/>
          <p14:tracePt t="23017" x="6042025" y="2101850"/>
          <p14:tracePt t="23024" x="6103938" y="2101850"/>
          <p14:tracePt t="23035" x="6154738" y="2101850"/>
          <p14:tracePt t="23041" x="6191250" y="2101850"/>
          <p14:tracePt t="23051" x="6216650" y="2101850"/>
          <p14:tracePt t="23056" x="6242050" y="2101850"/>
          <p14:tracePt t="23066" x="6267450" y="2101850"/>
          <p14:tracePt t="23121" x="6280150" y="2101850"/>
          <p14:tracePt t="23137" x="6291263" y="2089150"/>
          <p14:tracePt t="23161" x="6316663" y="2078038"/>
          <p14:tracePt t="23176" x="6329363" y="2078038"/>
          <p14:tracePt t="23186" x="6354763" y="2078038"/>
          <p14:tracePt t="23202" x="6367463" y="2078038"/>
          <p14:tracePt t="23224" x="6380163" y="2065338"/>
          <p14:tracePt t="23233" x="6391275" y="2065338"/>
          <p14:tracePt t="23296" x="6403975" y="2065338"/>
          <p14:tracePt t="23304" x="6416675" y="2065338"/>
          <p14:tracePt t="23321" x="6429375" y="2065338"/>
          <p14:tracePt t="23344" x="6442075" y="2065338"/>
          <p14:tracePt t="23440" x="6442075" y="2052638"/>
          <p14:tracePt t="23689" x="6429375" y="2052638"/>
          <p14:tracePt t="23968" x="6403975" y="2052638"/>
          <p14:tracePt t="24296" x="6391275" y="2052638"/>
          <p14:tracePt t="24305" x="6380163" y="2052638"/>
          <p14:tracePt t="24618" x="6367463" y="2052638"/>
          <p14:tracePt t="24657" x="6354763" y="2052638"/>
          <p14:tracePt t="24937" x="6342063" y="2052638"/>
          <p14:tracePt t="25072" x="6191250" y="2078038"/>
          <p14:tracePt t="25080" x="5929313" y="2127250"/>
          <p14:tracePt t="25089" x="5541963" y="2190750"/>
          <p14:tracePt t="25096" x="5253038" y="2227263"/>
          <p14:tracePt t="25104" x="5029200" y="2239963"/>
          <p14:tracePt t="25112" x="4816475" y="2252663"/>
          <p14:tracePt t="25121" x="4578350" y="2252663"/>
          <p14:tracePt t="25128" x="4303713" y="2252663"/>
          <p14:tracePt t="25137" x="4027488" y="2252663"/>
          <p14:tracePt t="25144" x="3790950" y="2252663"/>
          <p14:tracePt t="25153" x="3552825" y="2252663"/>
          <p14:tracePt t="25160" x="3389313" y="2252663"/>
          <p14:tracePt t="25170" x="3252788" y="2252663"/>
          <p14:tracePt t="25177" x="3140075" y="2252663"/>
          <p14:tracePt t="25187" x="3052763" y="2252663"/>
          <p14:tracePt t="25192" x="2963863" y="2252663"/>
          <p14:tracePt t="25202" x="2914650" y="2252663"/>
          <p14:tracePt t="25208" x="2863850" y="2252663"/>
          <p14:tracePt t="25218" x="2814638" y="2252663"/>
          <p14:tracePt t="25224" x="2789238" y="2252663"/>
          <p14:tracePt t="25234" x="2752725" y="2252663"/>
          <p14:tracePt t="25240" x="2727325" y="2252663"/>
          <p14:tracePt t="25257" x="2714625" y="2252663"/>
          <p14:tracePt t="25593" x="2714625" y="2239963"/>
          <p14:tracePt t="25602" x="2714625" y="2165350"/>
          <p14:tracePt t="25609" x="2714625" y="2127250"/>
          <p14:tracePt t="25618" x="2740025" y="2114550"/>
          <p14:tracePt t="25625" x="2740025" y="2101850"/>
          <p14:tracePt t="25640" x="2752725" y="2101850"/>
          <p14:tracePt t="25825" x="2789238" y="2101850"/>
          <p14:tracePt t="25833" x="2814638" y="2101850"/>
          <p14:tracePt t="25840" x="2852738" y="2101850"/>
          <p14:tracePt t="25849" x="2863850" y="2101850"/>
          <p14:tracePt t="25857" x="2876550" y="2101850"/>
          <p14:tracePt t="25872" x="2889250" y="2101850"/>
          <p14:tracePt t="25904" x="2889250" y="2114550"/>
          <p14:tracePt t="28360" x="2889250" y="2127250"/>
          <p14:tracePt t="28386" x="2889250" y="2139950"/>
          <p14:tracePt t="28537" x="2901950" y="2139950"/>
          <p14:tracePt t="28992" x="2901950" y="2127250"/>
          <p14:tracePt t="29001" x="2889250" y="2127250"/>
          <p14:tracePt t="29112" x="2876550" y="2127250"/>
          <p14:tracePt t="29329" x="2876550" y="2114550"/>
          <p14:tracePt t="29337" x="2863850" y="2114550"/>
          <p14:tracePt t="29649" x="2840038" y="2114550"/>
          <p14:tracePt t="29705" x="2840038" y="2101850"/>
          <p14:tracePt t="29864" x="2840038" y="2114550"/>
          <p14:tracePt t="29897" x="2852738" y="2127250"/>
          <p14:tracePt t="29904" x="2852738" y="2139950"/>
          <p14:tracePt t="29921" x="2863850" y="2152650"/>
          <p14:tracePt t="29928" x="2876550" y="2165350"/>
          <p14:tracePt t="29944" x="2889250" y="2178050"/>
          <p14:tracePt t="29953" x="2901950" y="2178050"/>
          <p14:tracePt t="29987" x="2901950" y="2190750"/>
          <p14:tracePt t="30465" x="2876550" y="2190750"/>
          <p14:tracePt t="30760" x="2876550" y="2178050"/>
          <p14:tracePt t="30976" x="2889250" y="2178050"/>
          <p14:tracePt t="31008" x="2914650" y="2178050"/>
          <p14:tracePt t="31056" x="2914650" y="2165350"/>
          <p14:tracePt t="31081" x="2927350" y="2165350"/>
          <p14:tracePt t="31280" x="2940050" y="2165350"/>
          <p14:tracePt t="31304" x="2952750" y="2152650"/>
          <p14:tracePt t="31328" x="2963863" y="2152650"/>
          <p14:tracePt t="31608" x="2963863" y="2139950"/>
          <p14:tracePt t="31953" x="2963863" y="2127250"/>
          <p14:tracePt t="32153" x="2952750" y="2127250"/>
          <p14:tracePt t="32296" x="2940050" y="2127250"/>
          <p14:tracePt t="32634" x="2927350" y="2127250"/>
          <p14:tracePt t="32641" x="2927350" y="2114550"/>
          <p14:tracePt t="32987" x="2914650" y="2114550"/>
          <p14:tracePt t="32993" x="2914650" y="2101850"/>
          <p14:tracePt t="33272" x="2901950" y="2101850"/>
          <p14:tracePt t="33400" x="2914650" y="2101850"/>
          <p14:tracePt t="33408" x="2940050" y="2101850"/>
          <p14:tracePt t="33417" x="2952750" y="2101850"/>
          <p14:tracePt t="33424" x="2963863" y="2101850"/>
          <p14:tracePt t="33440" x="2976563" y="2101850"/>
          <p14:tracePt t="33456" x="2989263" y="2101850"/>
          <p14:tracePt t="33472" x="3001963" y="2101850"/>
          <p14:tracePt t="33496" x="3014663" y="2101850"/>
          <p14:tracePt t="33768" x="3001963" y="2101850"/>
          <p14:tracePt t="34512" x="2989263" y="2101850"/>
          <p14:tracePt t="34568" x="2976563" y="2101850"/>
          <p14:tracePt t="35129" x="3014663" y="2101850"/>
          <p14:tracePt t="35138" x="3052763" y="2101850"/>
          <p14:tracePt t="35146" x="3089275" y="2101850"/>
          <p14:tracePt t="35153" x="3165475" y="2101850"/>
          <p14:tracePt t="35160" x="3201988" y="2101850"/>
          <p14:tracePt t="35169" x="3252788" y="2101850"/>
          <p14:tracePt t="35176" x="3352800" y="2101850"/>
          <p14:tracePt t="35185" x="3478213" y="2114550"/>
          <p14:tracePt t="35192" x="3640138" y="2152650"/>
          <p14:tracePt t="35202" x="3802063" y="2152650"/>
          <p14:tracePt t="35208" x="3902075" y="2165350"/>
          <p14:tracePt t="35217" x="3940175" y="2165350"/>
          <p14:tracePt t="35224" x="4103688" y="2165350"/>
          <p14:tracePt t="35232" x="4214813" y="2165350"/>
          <p14:tracePt t="35241" x="4291013" y="2165350"/>
          <p14:tracePt t="35248" x="4440238" y="2178050"/>
          <p14:tracePt t="35256" x="4552950" y="2201863"/>
          <p14:tracePt t="35264" x="4652963" y="2201863"/>
          <p14:tracePt t="35272" x="4791075" y="2201863"/>
          <p14:tracePt t="35280" x="4953000" y="2214563"/>
          <p14:tracePt t="35288" x="5091113" y="2227263"/>
          <p14:tracePt t="35297" x="5229225" y="2227263"/>
          <p14:tracePt t="35305" x="5353050" y="2227263"/>
          <p14:tracePt t="35312" x="5478463" y="2227263"/>
          <p14:tracePt t="35321" x="5541963" y="2227263"/>
          <p14:tracePt t="35328" x="5603875" y="2227263"/>
          <p14:tracePt t="35337" x="5654675" y="2227263"/>
          <p14:tracePt t="35345" x="5691188" y="2227263"/>
          <p14:tracePt t="35360" x="5703888" y="2227263"/>
          <p14:tracePt t="35386" x="5716588" y="2227263"/>
          <p14:tracePt t="35432" x="5729288" y="2227263"/>
          <p14:tracePt t="35441" x="5754688" y="2227263"/>
          <p14:tracePt t="35448" x="5778500" y="2201863"/>
          <p14:tracePt t="35457" x="5829300" y="2201863"/>
          <p14:tracePt t="35465" x="5854700" y="2201863"/>
          <p14:tracePt t="35472" x="5903913" y="2201863"/>
          <p14:tracePt t="35480" x="5929313" y="2190750"/>
          <p14:tracePt t="35488" x="5978525" y="2190750"/>
          <p14:tracePt t="35496" x="6016625" y="2178050"/>
          <p14:tracePt t="35504" x="6078538" y="2165350"/>
          <p14:tracePt t="35512" x="6103938" y="2165350"/>
          <p14:tracePt t="35521" x="6129338" y="2152650"/>
          <p14:tracePt t="35528" x="6167438" y="2152650"/>
          <p14:tracePt t="35537" x="6180138" y="2152650"/>
          <p14:tracePt t="35545" x="6203950" y="2152650"/>
          <p14:tracePt t="35554" x="6203950" y="2139950"/>
          <p14:tracePt t="35560" x="6216650" y="2139950"/>
          <p14:tracePt t="35576" x="6242050" y="2139950"/>
          <p14:tracePt t="35586" x="6267450" y="2139950"/>
          <p14:tracePt t="35593" x="6303963" y="2127250"/>
          <p14:tracePt t="35600" x="6354763" y="2127250"/>
          <p14:tracePt t="35609" x="6403975" y="2127250"/>
          <p14:tracePt t="35617" x="6480175" y="2127250"/>
          <p14:tracePt t="35624" x="6554788" y="2127250"/>
          <p14:tracePt t="35632" x="6667500" y="2114550"/>
          <p14:tracePt t="35640" x="6742113" y="2101850"/>
          <p14:tracePt t="35648" x="6842125" y="2101850"/>
          <p14:tracePt t="35657" x="6980238" y="2089150"/>
          <p14:tracePt t="35665" x="7105650" y="2065338"/>
          <p14:tracePt t="35672" x="7218363" y="2065338"/>
          <p14:tracePt t="35680" x="7292975" y="2065338"/>
          <p14:tracePt t="35688" x="7418388" y="2065338"/>
          <p14:tracePt t="35696" x="7480300" y="2052638"/>
          <p14:tracePt t="35705" x="7580313" y="2039938"/>
          <p14:tracePt t="35713" x="7618413" y="2039938"/>
          <p14:tracePt t="35721" x="7642225" y="2039938"/>
          <p14:tracePt t="35728" x="7667625" y="2027238"/>
          <p14:tracePt t="35738" x="7680325" y="2027238"/>
          <p14:tracePt t="35744" x="7705725" y="2027238"/>
          <p14:tracePt t="35801" x="7705725" y="2014538"/>
          <p14:tracePt t="35824" x="7718425" y="2014538"/>
          <p14:tracePt t="35832" x="7731125" y="2014538"/>
          <p14:tracePt t="35840" x="7742238" y="2014538"/>
          <p14:tracePt t="35848" x="7754938" y="2014538"/>
          <p14:tracePt t="35864" x="7767638" y="2014538"/>
          <p14:tracePt t="35872" x="7780338" y="2014538"/>
          <p14:tracePt t="35896" x="7793038" y="2014538"/>
          <p14:tracePt t="35985" x="7793038" y="2027238"/>
          <p14:tracePt t="36097" x="7793038" y="2039938"/>
          <p14:tracePt t="36106" x="7767638" y="2039938"/>
          <p14:tracePt t="36115" x="7754938" y="2052638"/>
          <p14:tracePt t="36123" x="7731125" y="2065338"/>
          <p14:tracePt t="36130" x="7718425" y="2065338"/>
          <p14:tracePt t="36140" x="7705725" y="2078038"/>
          <p14:tracePt t="36145" x="7693025" y="2078038"/>
          <p14:tracePt t="36155" x="7680325" y="2078038"/>
          <p14:tracePt t="36161" x="7667625" y="2078038"/>
          <p14:tracePt t="36169" x="7642225" y="2078038"/>
          <p14:tracePt t="36177" x="7642225" y="2089150"/>
          <p14:tracePt t="36186" x="7618413" y="2089150"/>
          <p14:tracePt t="36193" x="7618413" y="2101850"/>
          <p14:tracePt t="36200" x="7593013" y="2101850"/>
          <p14:tracePt t="36224" x="7580313" y="2101850"/>
          <p14:tracePt t="36240" x="7554913" y="2101850"/>
          <p14:tracePt t="36248" x="7542213" y="2114550"/>
          <p14:tracePt t="36264" x="7518400" y="2114550"/>
          <p14:tracePt t="36272" x="7480300" y="2127250"/>
          <p14:tracePt t="36280" x="7442200" y="2127250"/>
          <p14:tracePt t="36288" x="7418388" y="2127250"/>
          <p14:tracePt t="36297" x="7392988" y="2139950"/>
          <p14:tracePt t="36305" x="7342188" y="2152650"/>
          <p14:tracePt t="36313" x="7329488" y="2165350"/>
          <p14:tracePt t="36322" x="7318375" y="2165350"/>
          <p14:tracePt t="36328" x="7305675" y="2165350"/>
          <p14:tracePt t="36354" x="7292975" y="2165350"/>
          <p14:tracePt t="36618" x="7318375" y="2165350"/>
          <p14:tracePt t="36625" x="7367588" y="2165350"/>
          <p14:tracePt t="36632" x="7367588" y="2178050"/>
          <p14:tracePt t="36640" x="7380288" y="2178050"/>
          <p14:tracePt t="36648" x="7405688" y="2178050"/>
          <p14:tracePt t="36656" x="7418388" y="2178050"/>
          <p14:tracePt t="36665" x="7454900" y="2178050"/>
          <p14:tracePt t="36681" x="7467600" y="2178050"/>
          <p14:tracePt t="36689" x="7480300" y="2178050"/>
          <p14:tracePt t="36713" x="7493000" y="2178050"/>
          <p14:tracePt t="36728" x="7505700" y="2178050"/>
          <p14:tracePt t="36745" x="7518400" y="2178050"/>
          <p14:tracePt t="36888" x="7542213" y="2178050"/>
          <p14:tracePt t="36905" x="7554913" y="2178050"/>
          <p14:tracePt t="36921" x="7593013" y="2178050"/>
          <p14:tracePt t="36928" x="7605713" y="2178050"/>
          <p14:tracePt t="36940" x="7642225" y="2178050"/>
          <p14:tracePt t="36946" x="7693025" y="2178050"/>
          <p14:tracePt t="36953" x="7754938" y="2178050"/>
          <p14:tracePt t="36961" x="7780338" y="2178050"/>
          <p14:tracePt t="36970" x="7805738" y="2178050"/>
          <p14:tracePt t="36977" x="7818438" y="2178050"/>
          <p14:tracePt t="36985" x="7854950" y="2165350"/>
          <p14:tracePt t="37001" x="7867650" y="2165350"/>
          <p14:tracePt t="37040" x="7880350" y="2165350"/>
          <p14:tracePt t="37048" x="7893050" y="2165350"/>
          <p14:tracePt t="37065" x="7905750" y="2165350"/>
          <p14:tracePt t="37096" x="7931150" y="2165350"/>
          <p14:tracePt t="37113" x="7943850" y="2165350"/>
          <p14:tracePt t="37137" x="7954963" y="2165350"/>
          <p14:tracePt t="37145" x="7967663" y="2165350"/>
          <p14:tracePt t="37177" x="7980363" y="2165350"/>
          <p14:tracePt t="37288" x="7993063" y="2165350"/>
          <p14:tracePt t="37346" x="8005763" y="2165350"/>
          <p14:tracePt t="37361" x="8018463" y="2165350"/>
          <p14:tracePt t="37385" x="8031163" y="2165350"/>
          <p14:tracePt t="37417" x="8043863" y="2165350"/>
          <p14:tracePt t="37433" x="8054975" y="2152650"/>
          <p14:tracePt t="37465" x="8067675" y="2152650"/>
          <p14:tracePt t="37536" x="8080375" y="2152650"/>
          <p14:tracePt t="37737" x="8018463" y="2152650"/>
          <p14:tracePt t="37745" x="7954963" y="2152650"/>
          <p14:tracePt t="37754" x="7905750" y="2152650"/>
          <p14:tracePt t="37761" x="7843838" y="2152650"/>
          <p14:tracePt t="37769" x="7793038" y="2152650"/>
          <p14:tracePt t="37777" x="7742238" y="2152650"/>
          <p14:tracePt t="37784" x="7705725" y="2152650"/>
          <p14:tracePt t="37792" x="7667625" y="2152650"/>
          <p14:tracePt t="37801" x="7654925" y="2165350"/>
          <p14:tracePt t="37808" x="7642225" y="2165350"/>
          <p14:tracePt t="37819" x="7618413" y="2165350"/>
          <p14:tracePt t="37840" x="7605713" y="2165350"/>
          <p14:tracePt t="37849" x="7593013" y="2165350"/>
          <p14:tracePt t="37857" x="7593013" y="2178050"/>
          <p14:tracePt t="37880" x="7580313" y="2178050"/>
          <p14:tracePt t="37889" x="7567613" y="2178050"/>
          <p14:tracePt t="37896" x="7554913" y="2178050"/>
          <p14:tracePt t="37904" x="7531100" y="2190750"/>
          <p14:tracePt t="37913" x="7518400" y="2190750"/>
          <p14:tracePt t="37921" x="7493000" y="2190750"/>
          <p14:tracePt t="37944" x="7493000" y="2201863"/>
          <p14:tracePt t="38066" x="7480300" y="2201863"/>
          <p14:tracePt t="38185" x="7442200" y="2201863"/>
          <p14:tracePt t="38192" x="7429500" y="2201863"/>
          <p14:tracePt t="38217" x="7429500" y="2190750"/>
          <p14:tracePt t="38224" x="7418388" y="2190750"/>
          <p14:tracePt t="38401" x="7442200" y="2190750"/>
          <p14:tracePt t="38409" x="7442200" y="2178050"/>
          <p14:tracePt t="38418" x="7467600" y="2178050"/>
          <p14:tracePt t="38424" x="7493000" y="2165350"/>
          <p14:tracePt t="38441" x="7518400" y="2152650"/>
          <p14:tracePt t="38451" x="7531100" y="2152650"/>
          <p14:tracePt t="38465" x="7542213" y="2152650"/>
          <p14:tracePt t="38480" x="7542213" y="2139950"/>
          <p14:tracePt t="38528" x="7554913" y="2139950"/>
          <p14:tracePt t="38586" x="7567613" y="2139950"/>
          <p14:tracePt t="38641" x="7580313" y="2139950"/>
          <p14:tracePt t="38849" x="7580313" y="2127250"/>
          <p14:tracePt t="39481" x="7467600" y="2165350"/>
          <p14:tracePt t="39489" x="7329488" y="2252663"/>
          <p14:tracePt t="39496" x="7205663" y="2303463"/>
          <p14:tracePt t="39505" x="7105650" y="2352675"/>
          <p14:tracePt t="39513" x="6992938" y="2403475"/>
          <p14:tracePt t="39521" x="6892925" y="2452688"/>
          <p14:tracePt t="39528" x="6805613" y="2465388"/>
          <p14:tracePt t="39537" x="6716713" y="2503488"/>
          <p14:tracePt t="39544" x="6592888" y="2527300"/>
          <p14:tracePt t="39553" x="6542088" y="2565400"/>
          <p14:tracePt t="39560" x="6454775" y="2590800"/>
          <p14:tracePt t="39570" x="6329363" y="2590800"/>
          <p14:tracePt t="39576" x="6291263" y="2616200"/>
          <p14:tracePt t="39586" x="6267450" y="2616200"/>
          <p14:tracePt t="39592" x="6254750" y="2616200"/>
          <p14:tracePt t="39608" x="6229350" y="2616200"/>
          <p14:tracePt t="39617" x="6203950" y="2627313"/>
          <p14:tracePt t="39624" x="6180138" y="2640013"/>
          <p14:tracePt t="39632" x="6167438" y="2640013"/>
          <p14:tracePt t="39640" x="6154738" y="2640013"/>
          <p14:tracePt t="39649" x="6142038" y="2640013"/>
          <p14:tracePt t="39666" x="6116638" y="2640013"/>
          <p14:tracePt t="39672" x="6103938" y="2640013"/>
          <p14:tracePt t="39689" x="6078538" y="2640013"/>
          <p14:tracePt t="39696" x="6054725" y="2640013"/>
          <p14:tracePt t="39704" x="6003925" y="2652713"/>
          <p14:tracePt t="39713" x="5978525" y="2665413"/>
          <p14:tracePt t="39721" x="5916613" y="2665413"/>
          <p14:tracePt t="39729" x="5867400" y="2678113"/>
          <p14:tracePt t="39737" x="5803900" y="2690813"/>
          <p14:tracePt t="39744" x="5754688" y="2690813"/>
          <p14:tracePt t="39754" x="5678488" y="2703513"/>
          <p14:tracePt t="39761" x="5591175" y="2716213"/>
          <p14:tracePt t="39770" x="5529263" y="2740025"/>
          <p14:tracePt t="39776" x="5454650" y="2752725"/>
          <p14:tracePt t="39785" x="5378450" y="2778125"/>
          <p14:tracePt t="39792" x="5253038" y="2778125"/>
          <p14:tracePt t="39802" x="5216525" y="2790825"/>
          <p14:tracePt t="39808" x="5091113" y="2803525"/>
          <p14:tracePt t="39816" x="5029200" y="2803525"/>
          <p14:tracePt t="39824" x="4978400" y="2803525"/>
          <p14:tracePt t="39833" x="4891088" y="2803525"/>
          <p14:tracePt t="39840" x="4816475" y="2803525"/>
          <p14:tracePt t="39849" x="4740275" y="2803525"/>
          <p14:tracePt t="39857" x="4665663" y="2803525"/>
          <p14:tracePt t="39865" x="4578350" y="2803525"/>
          <p14:tracePt t="39872" x="4503738" y="2803525"/>
          <p14:tracePt t="39880" x="4378325" y="2790825"/>
          <p14:tracePt t="39888" x="4265613" y="2790825"/>
          <p14:tracePt t="39897" x="4140200" y="2790825"/>
          <p14:tracePt t="39905" x="4040188" y="2803525"/>
          <p14:tracePt t="39912" x="3940175" y="2816225"/>
          <p14:tracePt t="39922" x="3852863" y="2816225"/>
          <p14:tracePt t="39928" x="3740150" y="2828925"/>
          <p14:tracePt t="39937" x="3665538" y="2852738"/>
          <p14:tracePt t="39945" x="3552825" y="2865438"/>
          <p14:tracePt t="39953" x="3465513" y="2865438"/>
          <p14:tracePt t="39960" x="3327400" y="2865438"/>
          <p14:tracePt t="39969" x="3214688" y="2865438"/>
          <p14:tracePt t="39977" x="3127375" y="2865438"/>
          <p14:tracePt t="39987" x="3065463" y="2865438"/>
          <p14:tracePt t="39993" x="2989263" y="2865438"/>
          <p14:tracePt t="40003" x="2963863" y="2865438"/>
          <p14:tracePt t="40010" x="2927350" y="2865438"/>
          <p14:tracePt t="40025" x="2901950" y="2865438"/>
          <p14:tracePt t="40064" x="2889250" y="2865438"/>
          <p14:tracePt t="40098" x="2852738" y="2865438"/>
          <p14:tracePt t="40106" x="2827338" y="2878138"/>
          <p14:tracePt t="40113" x="2801938" y="2878138"/>
          <p14:tracePt t="40121" x="2776538" y="2890838"/>
          <p14:tracePt t="40128" x="2752725" y="2890838"/>
          <p14:tracePt t="40137" x="2740025" y="2890838"/>
          <p14:tracePt t="40153" x="2701925" y="2890838"/>
          <p14:tracePt t="40161" x="2676525" y="2890838"/>
          <p14:tracePt t="40169" x="2627313" y="2890838"/>
          <p14:tracePt t="40177" x="2563813" y="2890838"/>
          <p14:tracePt t="40187" x="2489200" y="2878138"/>
          <p14:tracePt t="40193" x="2414588" y="2878138"/>
          <p14:tracePt t="40205" x="2327275" y="2878138"/>
          <p14:tracePt t="40211" x="2251075" y="2878138"/>
          <p14:tracePt t="40218" x="2201863" y="2878138"/>
          <p14:tracePt t="40227" x="2163763" y="2878138"/>
          <p14:tracePt t="40234" x="2138363" y="2878138"/>
          <p14:tracePt t="40241" x="2127250" y="2878138"/>
          <p14:tracePt t="40257" x="2114550" y="2878138"/>
          <p14:tracePt t="40330" x="2114550" y="2865438"/>
          <p14:tracePt t="40336" x="2114550" y="2852738"/>
          <p14:tracePt t="40344" x="2101850" y="2852738"/>
          <p14:tracePt t="40355" x="2101850" y="2840038"/>
          <p14:tracePt t="40360" x="2089150" y="2803525"/>
          <p14:tracePt t="40376" x="2076450" y="2790825"/>
          <p14:tracePt t="40384" x="2051050" y="2778125"/>
          <p14:tracePt t="40392" x="2025650" y="2765425"/>
          <p14:tracePt t="40401" x="1989138" y="2752725"/>
          <p14:tracePt t="40408" x="1901825" y="2728913"/>
          <p14:tracePt t="40416" x="1838325" y="2716213"/>
          <p14:tracePt t="40425" x="1763713" y="2690813"/>
          <p14:tracePt t="40432" x="1663700" y="2665413"/>
          <p14:tracePt t="40440" x="1612900" y="2665413"/>
          <p14:tracePt t="40448" x="1512888" y="2640013"/>
          <p14:tracePt t="40456" x="1450975" y="2616200"/>
          <p14:tracePt t="40464" x="1376363" y="2603500"/>
          <p14:tracePt t="40473" x="1312863" y="2578100"/>
          <p14:tracePt t="40480" x="1289050" y="2565400"/>
          <p14:tracePt t="40489" x="1276350" y="2565400"/>
          <p14:tracePt t="40496" x="1250950" y="2552700"/>
          <p14:tracePt t="40512" x="1225550" y="2527300"/>
          <p14:tracePt t="40537" x="1200150" y="2527300"/>
          <p14:tracePt t="40554" x="1163638" y="2516188"/>
          <p14:tracePt t="40569" x="1150938" y="2503488"/>
          <p14:tracePt t="40576" x="1112838" y="2503488"/>
          <p14:tracePt t="40585" x="1089025" y="2503488"/>
          <p14:tracePt t="40592" x="1063625" y="2490788"/>
          <p14:tracePt t="40603" x="1025525" y="2490788"/>
          <p14:tracePt t="40608" x="1000125" y="2478088"/>
          <p14:tracePt t="40616" x="987425" y="2478088"/>
          <p14:tracePt t="40624" x="950913" y="2465388"/>
          <p14:tracePt t="40880" x="950913" y="2439988"/>
          <p14:tracePt t="40928" x="950913" y="2427288"/>
          <p14:tracePt t="41305" x="950913" y="2414588"/>
          <p14:tracePt t="41570" x="963613" y="2414588"/>
          <p14:tracePt t="41576" x="987425" y="2403475"/>
          <p14:tracePt t="41586" x="1000125" y="2403475"/>
          <p14:tracePt t="41601" x="1012825" y="2403475"/>
          <p14:tracePt t="41609" x="1025525" y="2403475"/>
          <p14:tracePt t="41617" x="1038225" y="2403475"/>
          <p14:tracePt t="41633" x="1050925" y="2403475"/>
          <p14:tracePt t="41640" x="1063625" y="2403475"/>
          <p14:tracePt t="41664" x="1063625" y="2390775"/>
          <p14:tracePt t="41809" x="1076325" y="2390775"/>
          <p14:tracePt t="41817" x="1112838" y="2390775"/>
          <p14:tracePt t="41825" x="1138238" y="2390775"/>
          <p14:tracePt t="41832" x="1150938" y="2390775"/>
          <p14:tracePt t="41841" x="1189038" y="2390775"/>
          <p14:tracePt t="41848" x="1200150" y="2390775"/>
          <p14:tracePt t="41857" x="1225550" y="2390775"/>
          <p14:tracePt t="41865" x="1238250" y="2390775"/>
          <p14:tracePt t="41872" x="1276350" y="2390775"/>
          <p14:tracePt t="41880" x="1325563" y="2390775"/>
          <p14:tracePt t="41889" x="1350963" y="2390775"/>
          <p14:tracePt t="41896" x="1363663" y="2390775"/>
          <p14:tracePt t="41905" x="1401763" y="2390775"/>
          <p14:tracePt t="41912" x="1463675" y="2378075"/>
          <p14:tracePt t="41921" x="1512888" y="2378075"/>
          <p14:tracePt t="41928" x="1538288" y="2378075"/>
          <p14:tracePt t="41937" x="1576388" y="2378075"/>
          <p14:tracePt t="41945" x="1612900" y="2378075"/>
          <p14:tracePt t="41953" x="1625600" y="2378075"/>
          <p14:tracePt t="41970" x="1663700" y="2378075"/>
          <p14:tracePt t="42017" x="1676400" y="2378075"/>
          <p14:tracePt t="42032" x="1689100" y="2378075"/>
          <p14:tracePt t="42065" x="1701800" y="2378075"/>
          <p14:tracePt t="42090" x="1725613" y="2378075"/>
          <p14:tracePt t="42097" x="1751013" y="2378075"/>
          <p14:tracePt t="42105" x="1789113" y="2378075"/>
          <p14:tracePt t="42113" x="1814513" y="2378075"/>
          <p14:tracePt t="42121" x="1863725" y="2378075"/>
          <p14:tracePt t="42128" x="1914525" y="2403475"/>
          <p14:tracePt t="42137" x="2001838" y="2414588"/>
          <p14:tracePt t="42144" x="2051050" y="2427288"/>
          <p14:tracePt t="42155" x="2101850" y="2439988"/>
          <p14:tracePt t="42160" x="2163763" y="2439988"/>
          <p14:tracePt t="42170" x="2201863" y="2452688"/>
          <p14:tracePt t="42176" x="2227263" y="2465388"/>
          <p14:tracePt t="42184" x="2276475" y="2478088"/>
          <p14:tracePt t="42192" x="2289175" y="2478088"/>
          <p14:tracePt t="42201" x="2314575" y="2490788"/>
          <p14:tracePt t="42233" x="2327275" y="2490788"/>
          <p14:tracePt t="42248" x="2338388" y="2490788"/>
          <p14:tracePt t="42265" x="2363788" y="2490788"/>
          <p14:tracePt t="42273" x="2389188" y="2503488"/>
          <p14:tracePt t="42280" x="2414588" y="2516188"/>
          <p14:tracePt t="42289" x="2451100" y="2516188"/>
          <p14:tracePt t="42296" x="2463800" y="2527300"/>
          <p14:tracePt t="42305" x="2489200" y="2527300"/>
          <p14:tracePt t="42313" x="2527300" y="2552700"/>
          <p14:tracePt t="42328" x="2551113" y="2552700"/>
          <p14:tracePt t="42337" x="2563813" y="2552700"/>
          <p14:tracePt t="42424" x="2576513" y="2552700"/>
          <p14:tracePt t="42440" x="2589213" y="2552700"/>
          <p14:tracePt t="42448" x="2614613" y="2552700"/>
          <p14:tracePt t="42457" x="2663825" y="2552700"/>
          <p14:tracePt t="42466" x="2701925" y="2552700"/>
          <p14:tracePt t="42475" x="2740025" y="2578100"/>
          <p14:tracePt t="42481" x="2840038" y="2590800"/>
          <p14:tracePt t="42490" x="2901950" y="2590800"/>
          <p14:tracePt t="42496" x="2952750" y="2616200"/>
          <p14:tracePt t="42505" x="2989263" y="2616200"/>
          <p14:tracePt t="42513" x="3001963" y="2616200"/>
          <p14:tracePt t="42521" x="3052763" y="2616200"/>
          <p14:tracePt t="42528" x="3065463" y="2627313"/>
          <p14:tracePt t="42538" x="3089275" y="2627313"/>
          <p14:tracePt t="42673" x="3101975" y="2627313"/>
          <p14:tracePt t="42793" x="3114675" y="2627313"/>
          <p14:tracePt t="42864" x="3101975" y="2627313"/>
          <p14:tracePt t="42872" x="3089275" y="2627313"/>
          <p14:tracePt t="43048" x="3076575" y="2627313"/>
          <p14:tracePt t="43320" x="3065463" y="2627313"/>
          <p14:tracePt t="43369" x="3052763" y="2627313"/>
          <p14:tracePt t="43376" x="3014663" y="2627313"/>
          <p14:tracePt t="43384" x="2927350" y="2627313"/>
          <p14:tracePt t="43392" x="2889250" y="2627313"/>
          <p14:tracePt t="43401" x="2863850" y="2627313"/>
          <p14:tracePt t="43408" x="2840038" y="2627313"/>
          <p14:tracePt t="43416" x="2801938" y="2627313"/>
          <p14:tracePt t="43424" x="2752725" y="2627313"/>
          <p14:tracePt t="43432" x="2701925" y="2627313"/>
          <p14:tracePt t="43440" x="2663825" y="2627313"/>
          <p14:tracePt t="43449" x="2614613" y="2627313"/>
          <p14:tracePt t="43456" x="2540000" y="2640013"/>
          <p14:tracePt t="43464" x="2514600" y="2640013"/>
          <p14:tracePt t="43473" x="2501900" y="2640013"/>
          <p14:tracePt t="43480" x="2489200" y="2640013"/>
          <p14:tracePt t="43489" x="2451100" y="2640013"/>
          <p14:tracePt t="43496" x="2427288" y="2640013"/>
          <p14:tracePt t="43505" x="2389188" y="2640013"/>
          <p14:tracePt t="43512" x="2327275" y="2640013"/>
          <p14:tracePt t="43522" x="2276475" y="2640013"/>
          <p14:tracePt t="43528" x="2189163" y="2616200"/>
          <p14:tracePt t="43537" x="2127250" y="2616200"/>
          <p14:tracePt t="43545" x="2051050" y="2616200"/>
          <p14:tracePt t="43553" x="1976438" y="2616200"/>
          <p14:tracePt t="43560" x="1901825" y="2616200"/>
          <p14:tracePt t="43569" x="1851025" y="2616200"/>
          <p14:tracePt t="43576" x="1838325" y="2616200"/>
          <p14:tracePt t="43601" x="1825625" y="2616200"/>
          <p14:tracePt t="43634" x="1801813" y="2616200"/>
          <p14:tracePt t="43644" x="1763713" y="2616200"/>
          <p14:tracePt t="43657" x="1612900" y="2616200"/>
          <p14:tracePt t="43665" x="1538288" y="2616200"/>
          <p14:tracePt t="43673" x="1501775" y="2616200"/>
          <p14:tracePt t="43680" x="1476375" y="2616200"/>
          <p14:tracePt t="43689" x="1425575" y="2603500"/>
          <p14:tracePt t="43696" x="1376363" y="2590800"/>
          <p14:tracePt t="43705" x="1350963" y="2590800"/>
          <p14:tracePt t="43712" x="1338263" y="2590800"/>
          <p14:tracePt t="43722" x="1325563" y="2590800"/>
          <p14:tracePt t="43816" x="1338263" y="2590800"/>
          <p14:tracePt t="43825" x="1389063" y="2590800"/>
          <p14:tracePt t="43832" x="1412875" y="2590800"/>
          <p14:tracePt t="43840" x="1463675" y="2590800"/>
          <p14:tracePt t="43848" x="1563688" y="2590800"/>
          <p14:tracePt t="43857" x="1625600" y="2590800"/>
          <p14:tracePt t="43864" x="1725613" y="2590800"/>
          <p14:tracePt t="43872" x="1801813" y="2590800"/>
          <p14:tracePt t="43880" x="1851025" y="2603500"/>
          <p14:tracePt t="43889" x="1925638" y="2603500"/>
          <p14:tracePt t="43896" x="2025650" y="2616200"/>
          <p14:tracePt t="43904" x="2089150" y="2616200"/>
          <p14:tracePt t="43913" x="2214563" y="2616200"/>
          <p14:tracePt t="43922" x="2263775" y="2616200"/>
          <p14:tracePt t="43928" x="2351088" y="2627313"/>
          <p14:tracePt t="43937" x="2427288" y="2627313"/>
          <p14:tracePt t="43944" x="2514600" y="2627313"/>
          <p14:tracePt t="43953" x="2614613" y="2627313"/>
          <p14:tracePt t="43960" x="2701925" y="2627313"/>
          <p14:tracePt t="43969" x="2789238" y="2640013"/>
          <p14:tracePt t="43976" x="2852738" y="2640013"/>
          <p14:tracePt t="43986" x="2940050" y="2640013"/>
          <p14:tracePt t="43992" x="2963863" y="2640013"/>
          <p14:tracePt t="44002" x="2989263" y="2640013"/>
          <p14:tracePt t="44008" x="3040063" y="2640013"/>
          <p14:tracePt t="44016" x="3052763" y="2640013"/>
          <p14:tracePt t="44024" x="3076575" y="2640013"/>
          <p14:tracePt t="44120" x="3089275" y="2640013"/>
          <p14:tracePt t="44128" x="3114675" y="2627313"/>
          <p14:tracePt t="44137" x="3165475" y="2627313"/>
          <p14:tracePt t="44154" x="3189288" y="2627313"/>
          <p14:tracePt t="44170" x="3201988" y="2627313"/>
          <p14:tracePt t="44185" x="3227388" y="2627313"/>
          <p14:tracePt t="44193" x="3240088" y="2627313"/>
          <p14:tracePt t="44202" x="3252788" y="2627313"/>
          <p14:tracePt t="44208" x="3265488" y="2627313"/>
          <p14:tracePt t="44217" x="3289300" y="2627313"/>
          <p14:tracePt t="44225" x="3340100" y="2627313"/>
          <p14:tracePt t="44233" x="3365500" y="2627313"/>
          <p14:tracePt t="44241" x="3402013" y="2627313"/>
          <p14:tracePt t="44249" x="3465513" y="2627313"/>
          <p14:tracePt t="44256" x="3478213" y="2627313"/>
          <p14:tracePt t="44265" x="3527425" y="2627313"/>
          <p14:tracePt t="44273" x="3552825" y="2627313"/>
          <p14:tracePt t="44282" x="3589338" y="2627313"/>
          <p14:tracePt t="44291" x="3627438" y="2627313"/>
          <p14:tracePt t="44298" x="3665538" y="2627313"/>
          <p14:tracePt t="44305" x="3702050" y="2640013"/>
          <p14:tracePt t="44313" x="3727450" y="2640013"/>
          <p14:tracePt t="44322" x="3802063" y="2640013"/>
          <p14:tracePt t="44328" x="3878263" y="2640013"/>
          <p14:tracePt t="44338" x="3952875" y="2640013"/>
          <p14:tracePt t="44345" x="4002088" y="2640013"/>
          <p14:tracePt t="44354" x="4040188" y="2627313"/>
          <p14:tracePt t="44360" x="4052888" y="2627313"/>
          <p14:tracePt t="44378" x="4090988" y="2627313"/>
          <p14:tracePt t="44386" x="4103688" y="2627313"/>
          <p14:tracePt t="44417" x="4114800" y="2627313"/>
          <p14:tracePt t="44817" x="4090988" y="2627313"/>
          <p14:tracePt t="44825" x="4078288" y="2627313"/>
          <p14:tracePt t="44833" x="4052888" y="2627313"/>
          <p14:tracePt t="44857" x="4040188" y="2627313"/>
          <p14:tracePt t="44905" x="4027488" y="2627313"/>
          <p14:tracePt t="44921" x="4014788" y="2627313"/>
          <p14:tracePt t="45553" x="4002088" y="2627313"/>
          <p14:tracePt t="45624" x="3990975" y="2627313"/>
          <p14:tracePt t="46024" x="3978275" y="2627313"/>
          <p14:tracePt t="46105" x="3965575" y="2627313"/>
          <p14:tracePt t="46697" x="3952875" y="2627313"/>
          <p14:tracePt t="47040" x="3927475" y="2627313"/>
          <p14:tracePt t="48552" x="3927475" y="2616200"/>
          <p14:tracePt t="48560" x="3978275" y="2590800"/>
          <p14:tracePt t="48569" x="3990975" y="2590800"/>
          <p14:tracePt t="48576" x="4014788" y="2578100"/>
          <p14:tracePt t="48585" x="4027488" y="2565400"/>
          <p14:tracePt t="48592" x="4052888" y="2552700"/>
          <p14:tracePt t="48611" x="4078288" y="2540000"/>
          <p14:tracePt t="48672" x="4090988" y="2540000"/>
          <p14:tracePt t="48681" x="4114800" y="2540000"/>
          <p14:tracePt t="48689" x="4140200" y="2527300"/>
          <p14:tracePt t="48696" x="4152900" y="2516188"/>
          <p14:tracePt t="48704" x="4165600" y="2516188"/>
          <p14:tracePt t="48713" x="4191000" y="2503488"/>
          <p14:tracePt t="48722" x="4203700" y="2503488"/>
          <p14:tracePt t="48729" x="4214813" y="2503488"/>
          <p14:tracePt t="48745" x="4227513" y="2503488"/>
          <p14:tracePt t="48754" x="4240213" y="2503488"/>
          <p14:tracePt t="48880" x="4240213" y="2490788"/>
          <p14:tracePt t="48897" x="4252913" y="2490788"/>
          <p14:tracePt t="48953" x="4265613" y="2490788"/>
          <p14:tracePt t="49000" x="4278313" y="2490788"/>
          <p14:tracePt t="49081" x="4291013" y="2490788"/>
          <p14:tracePt t="49156" x="4303713" y="2490788"/>
          <p14:tracePt t="49344" x="4291013" y="2490788"/>
          <p14:tracePt t="49408" x="4291013" y="2478088"/>
          <p14:tracePt t="49728" x="4291013" y="2465388"/>
          <p14:tracePt t="49752" x="4291013" y="2452688"/>
          <p14:tracePt t="49761" x="4303713" y="2452688"/>
          <p14:tracePt t="49768" x="4314825" y="2452688"/>
          <p14:tracePt t="49785" x="4327525" y="2452688"/>
          <p14:tracePt t="49792" x="4340225" y="2452688"/>
          <p14:tracePt t="49800" x="4352925" y="2452688"/>
          <p14:tracePt t="49816" x="4365625" y="2452688"/>
          <p14:tracePt t="49833" x="4378325" y="2452688"/>
          <p14:tracePt t="49897" x="4378325" y="2439988"/>
          <p14:tracePt t="49913" x="4391025" y="2439988"/>
          <p14:tracePt t="49929" x="4403725" y="2439988"/>
          <p14:tracePt t="49960" x="4416425" y="2439988"/>
          <p14:tracePt t="50169" x="4440238" y="2465388"/>
          <p14:tracePt t="50177" x="4440238" y="2490788"/>
          <p14:tracePt t="50185" x="4452938" y="2490788"/>
          <p14:tracePt t="50200" x="4452938" y="2503488"/>
          <p14:tracePt t="50248" x="4465638" y="2503488"/>
          <p14:tracePt t="50256" x="4465638" y="2516188"/>
          <p14:tracePt t="50288" x="4465638" y="2527300"/>
          <p14:tracePt t="50321" x="4478338" y="2540000"/>
          <p14:tracePt t="50329" x="4478338" y="2552700"/>
          <p14:tracePt t="50338" x="4491038" y="2565400"/>
          <p14:tracePt t="51417" x="4516438" y="2565400"/>
          <p14:tracePt t="51425" x="4565650" y="2565400"/>
          <p14:tracePt t="51433" x="4591050" y="2565400"/>
          <p14:tracePt t="51440" x="4616450" y="2565400"/>
          <p14:tracePt t="51448" x="4665663" y="2565400"/>
          <p14:tracePt t="51457" x="4703763" y="2565400"/>
          <p14:tracePt t="51465" x="4740275" y="2565400"/>
          <p14:tracePt t="51473" x="4803775" y="2565400"/>
          <p14:tracePt t="51480" x="4840288" y="2565400"/>
          <p14:tracePt t="51491" x="4891088" y="2565400"/>
          <p14:tracePt t="51498" x="4940300" y="2565400"/>
          <p14:tracePt t="51506" x="5029200" y="2565400"/>
          <p14:tracePt t="51513" x="5053013" y="2565400"/>
          <p14:tracePt t="51522" x="5091113" y="2565400"/>
          <p14:tracePt t="51538" x="5103813" y="2565400"/>
          <p14:tracePt t="51560" x="5116513" y="2565400"/>
          <p14:tracePt t="51625" x="5129213" y="2565400"/>
          <p14:tracePt t="51672" x="5141913" y="2565400"/>
          <p14:tracePt t="51681" x="5165725" y="2565400"/>
          <p14:tracePt t="51696" x="5178425" y="2565400"/>
          <p14:tracePt t="51712" x="5191125" y="2565400"/>
          <p14:tracePt t="51722" x="5203825" y="2565400"/>
          <p14:tracePt t="51833" x="5216525" y="2565400"/>
          <p14:tracePt t="52329" x="5191125" y="2565400"/>
          <p14:tracePt t="52656" x="5178425" y="2565400"/>
          <p14:tracePt t="52760" x="5165725" y="2565400"/>
          <p14:tracePt t="52777" x="5153025" y="2565400"/>
          <p14:tracePt t="52945" x="5253038" y="2565400"/>
          <p14:tracePt t="52953" x="5378450" y="2578100"/>
          <p14:tracePt t="52962" x="5565775" y="2590800"/>
          <p14:tracePt t="52971" x="5729288" y="2603500"/>
          <p14:tracePt t="52976" x="5903913" y="2616200"/>
          <p14:tracePt t="52985" x="6078538" y="2616200"/>
          <p14:tracePt t="53003" x="6342063" y="2616200"/>
          <p14:tracePt t="53009" x="6429375" y="2616200"/>
          <p14:tracePt t="53016" x="6480175" y="2616200"/>
          <p14:tracePt t="53025" x="6503988" y="2616200"/>
          <p14:tracePt t="53032" x="6516688" y="2616200"/>
          <p14:tracePt t="53096" x="6554788" y="2616200"/>
          <p14:tracePt t="53106" x="6592888" y="2616200"/>
          <p14:tracePt t="53113" x="6642100" y="2616200"/>
          <p14:tracePt t="53121" x="6692900" y="2616200"/>
          <p14:tracePt t="53129" x="6754813" y="2590800"/>
          <p14:tracePt t="53137" x="6767513" y="2578100"/>
          <p14:tracePt t="53144" x="6805613" y="2578100"/>
          <p14:tracePt t="53152" x="6829425" y="2578100"/>
          <p14:tracePt t="53160" x="6842125" y="2578100"/>
          <p14:tracePt t="53200" x="6854825" y="2578100"/>
          <p14:tracePt t="53225" x="6867525" y="2578100"/>
          <p14:tracePt t="53232" x="6892925" y="2578100"/>
          <p14:tracePt t="53241" x="6929438" y="2578100"/>
          <p14:tracePt t="53248" x="6967538" y="2578100"/>
          <p14:tracePt t="53257" x="7005638" y="2578100"/>
          <p14:tracePt t="53264" x="7042150" y="2578100"/>
          <p14:tracePt t="53273" x="7080250" y="2578100"/>
          <p14:tracePt t="53280" x="7118350" y="2565400"/>
          <p14:tracePt t="53289" x="7154863" y="2565400"/>
          <p14:tracePt t="53296" x="7167563" y="2565400"/>
          <p14:tracePt t="53306" x="7180263" y="2565400"/>
          <p14:tracePt t="53410" x="7192963" y="2565400"/>
          <p14:tracePt t="53417" x="7205663" y="2565400"/>
          <p14:tracePt t="53425" x="7218363" y="2565400"/>
          <p14:tracePt t="53433" x="7254875" y="2565400"/>
          <p14:tracePt t="53441" x="7280275" y="2565400"/>
          <p14:tracePt t="53448" x="7305675" y="2565400"/>
          <p14:tracePt t="53457" x="7342188" y="2565400"/>
          <p14:tracePt t="53465" x="7367588" y="2565400"/>
          <p14:tracePt t="53473" x="7405688" y="2565400"/>
          <p14:tracePt t="53480" x="7429500" y="2565400"/>
          <p14:tracePt t="53496" x="7454900" y="2565400"/>
          <p14:tracePt t="53585" x="7467600" y="2565400"/>
          <p14:tracePt t="53592" x="7518400" y="2565400"/>
          <p14:tracePt t="53600" x="7642225" y="2565400"/>
          <p14:tracePt t="53608" x="7767638" y="2603500"/>
          <p14:tracePt t="53616" x="7893050" y="2616200"/>
          <p14:tracePt t="53624" x="8043863" y="2640013"/>
          <p14:tracePt t="53633" x="8231188" y="2640013"/>
          <p14:tracePt t="53640" x="8380413" y="2665413"/>
          <p14:tracePt t="53648" x="8480425" y="2678113"/>
          <p14:tracePt t="53657" x="8569325" y="2678113"/>
          <p14:tracePt t="53664" x="8605838" y="2678113"/>
          <p14:tracePt t="54088" x="8593138" y="2678113"/>
          <p14:tracePt t="54241" x="8593138" y="2665413"/>
          <p14:tracePt t="54280" x="8593138" y="2652713"/>
          <p14:tracePt t="54313" x="8580438" y="2640013"/>
          <p14:tracePt t="54321" x="8580438" y="2627313"/>
          <p14:tracePt t="54369" x="8580438" y="2616200"/>
          <p14:tracePt t="54464" x="8569325" y="2616200"/>
          <p14:tracePt t="54682" x="8556625" y="2616200"/>
          <p14:tracePt t="54760" x="8543925" y="2616200"/>
          <p14:tracePt t="54809" x="8543925" y="2603500"/>
          <p14:tracePt t="55216" x="8518525" y="2603500"/>
          <p14:tracePt t="55369" x="8505825" y="2590800"/>
          <p14:tracePt t="55664" x="8505825" y="2578100"/>
          <p14:tracePt t="55792" x="8480425" y="2578100"/>
          <p14:tracePt t="56080" x="8469313" y="2578100"/>
          <p14:tracePt t="56378" x="8443913" y="2578100"/>
          <p14:tracePt t="56561" x="8431213" y="2578100"/>
          <p14:tracePt t="56569" x="8393113" y="2578100"/>
          <p14:tracePt t="56577" x="8356600" y="2578100"/>
          <p14:tracePt t="56585" x="8318500" y="2578100"/>
          <p14:tracePt t="56593" x="8243888" y="2578100"/>
          <p14:tracePt t="56600" x="8193088" y="2578100"/>
          <p14:tracePt t="56609" x="8131175" y="2578100"/>
          <p14:tracePt t="56625" x="7854950" y="2578100"/>
          <p14:tracePt t="56632" x="7705725" y="2578100"/>
          <p14:tracePt t="56641" x="7567613" y="2578100"/>
          <p14:tracePt t="56649" x="7405688" y="2578100"/>
          <p14:tracePt t="56656" x="7218363" y="2578100"/>
          <p14:tracePt t="56665" x="7016750" y="2616200"/>
          <p14:tracePt t="56673" x="6842125" y="2616200"/>
          <p14:tracePt t="56680" x="6667500" y="2627313"/>
          <p14:tracePt t="56689" x="6480175" y="2640013"/>
          <p14:tracePt t="56696" x="6280150" y="2640013"/>
          <p14:tracePt t="56707" x="6116638" y="2652713"/>
          <p14:tracePt t="56713" x="5878513" y="2665413"/>
          <p14:tracePt t="56721" x="5691188" y="2703513"/>
          <p14:tracePt t="56729" x="5441950" y="2716213"/>
          <p14:tracePt t="56738" x="5229225" y="2728913"/>
          <p14:tracePt t="56744" x="4978400" y="2752725"/>
          <p14:tracePt t="56759" x="4803775" y="2790825"/>
          <p14:tracePt t="56763" x="4578350" y="2803525"/>
          <p14:tracePt t="56771" x="4427538" y="2803525"/>
          <p14:tracePt t="56777" x="4240213" y="2828925"/>
          <p14:tracePt t="56784" x="4090988" y="2852738"/>
          <p14:tracePt t="56793" x="3927475" y="2852738"/>
          <p14:tracePt t="56802" x="3778250" y="2865438"/>
          <p14:tracePt t="56811" x="3602038" y="2865438"/>
          <p14:tracePt t="56817" x="3489325" y="2878138"/>
          <p14:tracePt t="56824" x="3376613" y="2878138"/>
          <p14:tracePt t="56834" x="3227388" y="2878138"/>
          <p14:tracePt t="56842" x="3101975" y="2890838"/>
          <p14:tracePt t="56848" x="2989263" y="2890838"/>
          <p14:tracePt t="56857" x="2852738" y="2890838"/>
          <p14:tracePt t="56864" x="2740025" y="2890838"/>
          <p14:tracePt t="56872" x="2627313" y="2890838"/>
          <p14:tracePt t="56880" x="2501900" y="2878138"/>
          <p14:tracePt t="56889" x="2439988" y="2878138"/>
          <p14:tracePt t="56897" x="2389188" y="2865438"/>
          <p14:tracePt t="56905" x="2389188" y="2890838"/>
          <p14:tracePt t="56913" x="2363788" y="2890838"/>
          <p14:tracePt t="56928" x="2338388" y="2890838"/>
          <p14:tracePt t="56944" x="2314575" y="2890838"/>
          <p14:tracePt t="56953" x="2276475" y="2890838"/>
          <p14:tracePt t="56962" x="2214563" y="2903538"/>
          <p14:tracePt t="56970" x="2151063" y="2916238"/>
          <p14:tracePt t="56977" x="2063750" y="2928938"/>
          <p14:tracePt t="56985" x="1976438" y="2941638"/>
          <p14:tracePt t="57003" x="1838325" y="2941638"/>
          <p14:tracePt t="57008" x="1776413" y="2952750"/>
          <p14:tracePt t="57016" x="1725613" y="2952750"/>
          <p14:tracePt t="57024" x="1701800" y="2952750"/>
          <p14:tracePt t="57033" x="1689100" y="2952750"/>
          <p14:tracePt t="57040" x="1676400" y="2952750"/>
          <p14:tracePt t="57113" x="1663700" y="2965450"/>
          <p14:tracePt t="57121" x="1638300" y="2978150"/>
          <p14:tracePt t="57128" x="1625600" y="2978150"/>
          <p14:tracePt t="57138" x="1601788" y="2990850"/>
          <p14:tracePt t="57144" x="1576388" y="3003550"/>
          <p14:tracePt t="57153" x="1576388" y="3016250"/>
          <p14:tracePt t="57160" x="1576388" y="3028950"/>
          <p14:tracePt t="57169" x="1550988" y="3028950"/>
          <p14:tracePt t="57288" x="1538288" y="3028950"/>
          <p14:tracePt t="57296" x="1525588" y="3028950"/>
          <p14:tracePt t="57313" x="1512888" y="3016250"/>
          <p14:tracePt t="57328" x="1501775" y="3016250"/>
          <p14:tracePt t="57337" x="1489075" y="3016250"/>
          <p14:tracePt t="57344" x="1476375" y="3016250"/>
          <p14:tracePt t="57354" x="1476375" y="3003550"/>
          <p14:tracePt t="57360" x="1463675" y="2990850"/>
          <p14:tracePt t="57374" x="1425575" y="2978150"/>
          <p14:tracePt t="57378" x="1376363" y="2965450"/>
          <p14:tracePt t="57385" x="1338263" y="2952750"/>
          <p14:tracePt t="57409" x="1300163" y="2928938"/>
          <p14:tracePt t="57418" x="1212850" y="2903538"/>
          <p14:tracePt t="57427" x="1176338" y="2878138"/>
          <p14:tracePt t="57433" x="1138238" y="2878138"/>
          <p14:tracePt t="57448" x="1112838" y="2878138"/>
          <p14:tracePt t="57457" x="1100138" y="2878138"/>
          <p14:tracePt t="57465" x="1089025" y="2878138"/>
          <p14:tracePt t="57474" x="1025525" y="2852738"/>
          <p14:tracePt t="57481" x="1000125" y="2852738"/>
          <p14:tracePt t="57491" x="976313" y="2840038"/>
          <p14:tracePt t="57496" x="950913" y="2840038"/>
          <p14:tracePt t="57507" x="925513" y="2840038"/>
          <p14:tracePt t="57513" x="887413" y="2840038"/>
          <p14:tracePt t="57521" x="876300" y="2840038"/>
          <p14:tracePt t="57528" x="863600" y="2828925"/>
          <p14:tracePt t="57538" x="825500" y="2828925"/>
          <p14:tracePt t="57544" x="763588" y="2816225"/>
          <p14:tracePt t="57553" x="700088" y="2816225"/>
          <p14:tracePt t="57560" x="625475" y="2803525"/>
          <p14:tracePt t="57570" x="538163" y="2790825"/>
          <p14:tracePt t="57576" x="463550" y="2790825"/>
          <p14:tracePt t="57584" x="387350" y="2790825"/>
          <p14:tracePt t="57593" x="325438" y="2790825"/>
          <p14:tracePt t="57600" x="300038" y="2790825"/>
          <p14:tracePt t="57881" x="287338" y="2790825"/>
          <p14:tracePt t="58425" x="287338" y="2803525"/>
          <p14:tracePt t="58433" x="338138" y="2828925"/>
          <p14:tracePt t="58441" x="387350" y="2865438"/>
          <p14:tracePt t="58450" x="412750" y="2865438"/>
          <p14:tracePt t="58459" x="425450" y="2865438"/>
          <p14:tracePt t="58465" x="450850" y="2878138"/>
          <p14:tracePt t="58474" x="474663" y="2890838"/>
          <p14:tracePt t="58489" x="487363" y="2890838"/>
          <p14:tracePt t="58497" x="500063" y="2890838"/>
          <p14:tracePt t="58561" x="500063" y="2903538"/>
          <p14:tracePt t="58569" x="512763" y="2903538"/>
          <p14:tracePt t="58576" x="550863" y="2928938"/>
          <p14:tracePt t="58584" x="625475" y="2965450"/>
          <p14:tracePt t="58593" x="638175" y="2990850"/>
          <p14:tracePt t="58600" x="674688" y="3003550"/>
          <p14:tracePt t="58608" x="674688" y="3028950"/>
          <p14:tracePt t="58617" x="674688" y="3054350"/>
          <p14:tracePt t="58625" x="700088" y="3103563"/>
          <p14:tracePt t="58633" x="776288" y="3128963"/>
          <p14:tracePt t="58641" x="800100" y="3141663"/>
          <p14:tracePt t="58649" x="838200" y="3141663"/>
          <p14:tracePt t="58657" x="850900" y="3154363"/>
          <p14:tracePt t="58664" x="850900" y="3165475"/>
          <p14:tracePt t="58673" x="863600" y="3165475"/>
          <p14:tracePt t="58680" x="876300" y="3165475"/>
          <p14:tracePt t="58736" x="925513" y="3203575"/>
          <p14:tracePt t="58745" x="963613" y="3241675"/>
          <p14:tracePt t="58753" x="1012825" y="3254375"/>
          <p14:tracePt t="58760" x="1050925" y="3290888"/>
          <p14:tracePt t="58768" x="1063625" y="3290888"/>
          <p14:tracePt t="58776" x="1063625" y="3303588"/>
          <p14:tracePt t="58785" x="1089025" y="3303588"/>
          <p14:tracePt t="58800" x="1100138" y="3303588"/>
          <p14:tracePt t="58848" x="1100138" y="3316288"/>
          <p14:tracePt t="58945" x="1125538" y="3316288"/>
          <p14:tracePt t="58953" x="1138238" y="3316288"/>
          <p14:tracePt t="58960" x="1150938" y="3290888"/>
          <p14:tracePt t="58969" x="1163638" y="3290888"/>
          <p14:tracePt t="58976" x="1163638" y="3278188"/>
          <p14:tracePt t="58984" x="1189038" y="3267075"/>
          <p14:tracePt t="59003" x="1200150" y="3241675"/>
          <p14:tracePt t="59016" x="1200150" y="3228975"/>
          <p14:tracePt t="59025" x="1212850" y="3228975"/>
          <p14:tracePt t="59233" x="1225550" y="3228975"/>
          <p14:tracePt t="59305" x="1225550" y="3216275"/>
          <p14:tracePt t="59648" x="1225550" y="3203575"/>
          <p14:tracePt t="59840" x="1225550" y="3190875"/>
          <p14:tracePt t="60424" x="1225550" y="3178175"/>
          <p14:tracePt t="60448" x="1238250" y="3154363"/>
          <p14:tracePt t="60457" x="1238250" y="3141663"/>
          <p14:tracePt t="60464" x="1250950" y="3128963"/>
          <p14:tracePt t="60480" x="1263650" y="3128963"/>
          <p14:tracePt t="60489" x="1276350" y="3128963"/>
          <p14:tracePt t="60496" x="1276350" y="3103563"/>
          <p14:tracePt t="61144" x="1289050" y="3090863"/>
          <p14:tracePt t="61160" x="1300163" y="3090863"/>
          <p14:tracePt t="61185" x="1312863" y="3090863"/>
          <p14:tracePt t="61192" x="1325563" y="3090863"/>
          <p14:tracePt t="61224" x="1338263" y="3090863"/>
          <p14:tracePt t="61233" x="1363663" y="3090863"/>
          <p14:tracePt t="61241" x="1412875" y="3090863"/>
          <p14:tracePt t="61248" x="1425575" y="3090863"/>
          <p14:tracePt t="61257" x="1463675" y="3090863"/>
          <p14:tracePt t="61265" x="1489075" y="3090863"/>
          <p14:tracePt t="61272" x="1512888" y="3090863"/>
          <p14:tracePt t="61280" x="1538288" y="3090863"/>
          <p14:tracePt t="61290" x="1576388" y="3090863"/>
          <p14:tracePt t="61297" x="1589088" y="3090863"/>
          <p14:tracePt t="61306" x="1612900" y="3090863"/>
          <p14:tracePt t="61312" x="1638300" y="3090863"/>
          <p14:tracePt t="61322" x="1663700" y="3090863"/>
          <p14:tracePt t="61328" x="1676400" y="3090863"/>
          <p14:tracePt t="61336" x="1701800" y="3090863"/>
          <p14:tracePt t="61344" x="1714500" y="3090863"/>
          <p14:tracePt t="61353" x="1738313" y="3090863"/>
          <p14:tracePt t="61368" x="1763713" y="3090863"/>
          <p14:tracePt t="61376" x="1789113" y="3090863"/>
          <p14:tracePt t="61392" x="1825625" y="3090863"/>
          <p14:tracePt t="61400" x="1901825" y="3090863"/>
          <p14:tracePt t="61409" x="2001838" y="3103563"/>
          <p14:tracePt t="61417" x="2127250" y="3128963"/>
          <p14:tracePt t="61424" x="2176463" y="3128963"/>
          <p14:tracePt t="61432" x="2238375" y="3128963"/>
          <p14:tracePt t="61441" x="2376488" y="3141663"/>
          <p14:tracePt t="61449" x="2476500" y="3141663"/>
          <p14:tracePt t="61456" x="2614613" y="3141663"/>
          <p14:tracePt t="61465" x="2727325" y="3141663"/>
          <p14:tracePt t="61473" x="2814638" y="3154363"/>
          <p14:tracePt t="61480" x="2927350" y="3154363"/>
          <p14:tracePt t="61489" x="2963863" y="3154363"/>
          <p14:tracePt t="61496" x="3001963" y="3154363"/>
          <p14:tracePt t="61505" x="3040063" y="3154363"/>
          <p14:tracePt t="61513" x="3065463" y="3154363"/>
          <p14:tracePt t="61522" x="3089275" y="3154363"/>
          <p14:tracePt t="61633" x="3101975" y="3154363"/>
          <p14:tracePt t="61666" x="3114675" y="3154363"/>
          <p14:tracePt t="61896" x="3101975" y="3154363"/>
          <p14:tracePt t="61905" x="3076575" y="3154363"/>
          <p14:tracePt t="61921" x="3052763" y="3154363"/>
          <p14:tracePt t="61928" x="3040063" y="3154363"/>
          <p14:tracePt t="61937" x="3014663" y="3154363"/>
          <p14:tracePt t="61944" x="2989263" y="3154363"/>
          <p14:tracePt t="61955" x="2989263" y="3141663"/>
          <p14:tracePt t="61960" x="2952750" y="3141663"/>
          <p14:tracePt t="61968" x="2940050" y="3154363"/>
          <p14:tracePt t="61976" x="2914650" y="3154363"/>
          <p14:tracePt t="62003" x="2876550" y="3154363"/>
          <p14:tracePt t="62066" x="2863850" y="3154363"/>
          <p14:tracePt t="62073" x="2840038" y="3154363"/>
          <p14:tracePt t="62089" x="2827338" y="3154363"/>
          <p14:tracePt t="62106" x="2801938" y="3154363"/>
          <p14:tracePt t="62148" x="2789238" y="3154363"/>
          <p14:tracePt t="62161" x="2776538" y="3154363"/>
          <p14:tracePt t="62168" x="2763838" y="3154363"/>
          <p14:tracePt t="62192" x="2752725" y="3154363"/>
          <p14:tracePt t="62201" x="2752725" y="3141663"/>
          <p14:tracePt t="62256" x="2727325" y="3141663"/>
          <p14:tracePt t="62305" x="2714625" y="3141663"/>
          <p14:tracePt t="62401" x="2701925" y="3141663"/>
          <p14:tracePt t="62713" x="2676525" y="3141663"/>
          <p14:tracePt t="62737" x="2663825" y="3141663"/>
          <p14:tracePt t="63072" x="2663825" y="3128963"/>
          <p14:tracePt t="63155" x="2640013" y="3128963"/>
          <p14:tracePt t="63425" x="2627313" y="3128963"/>
          <p14:tracePt t="63489" x="2614613" y="3128963"/>
          <p14:tracePt t="63737" x="2601913" y="3128963"/>
          <p14:tracePt t="63848" x="2589213" y="3128963"/>
          <p14:tracePt t="63905" x="2589213" y="3116263"/>
          <p14:tracePt t="64113" x="2563813" y="3116263"/>
          <p14:tracePt t="64216" x="2551113" y="3116263"/>
          <p14:tracePt t="64385" x="2540000" y="3116263"/>
          <p14:tracePt t="64472" x="2540000" y="3103563"/>
          <p14:tracePt t="64706" x="2514600" y="3103563"/>
          <p14:tracePt t="64848" x="2501900" y="3103563"/>
          <p14:tracePt t="65040" x="2527300" y="3103563"/>
          <p14:tracePt t="65056" x="2540000" y="3103563"/>
          <p14:tracePt t="65096" x="2551113" y="3103563"/>
          <p14:tracePt t="65113" x="2563813" y="3103563"/>
          <p14:tracePt t="65185" x="2576513" y="3103563"/>
          <p14:tracePt t="65201" x="2589213" y="3116263"/>
          <p14:tracePt t="65217" x="2601913" y="3116263"/>
          <p14:tracePt t="65233" x="2614613" y="3116263"/>
          <p14:tracePt t="65241" x="2627313" y="3116263"/>
          <p14:tracePt t="65496" x="2640013" y="3116263"/>
          <p14:tracePt t="65528" x="2614613" y="3116263"/>
          <p14:tracePt t="65808" x="2601913" y="3116263"/>
          <p14:tracePt t="66104" x="2589213" y="3116263"/>
          <p14:tracePt t="66145" x="2589213" y="3103563"/>
          <p14:tracePt t="66161" x="2589213" y="3090863"/>
          <p14:tracePt t="66306" x="2589213" y="3154363"/>
          <p14:tracePt t="66312" x="2589213" y="3190875"/>
          <p14:tracePt t="66328" x="2589213" y="3216275"/>
          <p14:tracePt t="66337" x="2589213" y="3241675"/>
          <p14:tracePt t="66344" x="2589213" y="3254375"/>
          <p14:tracePt t="66355" x="2589213" y="3267075"/>
          <p14:tracePt t="66360" x="2589213" y="3278188"/>
          <p14:tracePt t="66368" x="2563813" y="3290888"/>
          <p14:tracePt t="66376" x="2563813" y="3316288"/>
          <p14:tracePt t="66384" x="2540000" y="3354388"/>
          <p14:tracePt t="66409" x="2540000" y="3367088"/>
          <p14:tracePt t="66448" x="2514600" y="3378200"/>
          <p14:tracePt t="66457" x="2514600" y="3403600"/>
          <p14:tracePt t="66464" x="2476500" y="3429000"/>
          <p14:tracePt t="66473" x="2451100" y="3479800"/>
          <p14:tracePt t="66480" x="2427288" y="3516313"/>
          <p14:tracePt t="66491" x="2363788" y="3554413"/>
          <p14:tracePt t="66496" x="2301875" y="3590925"/>
          <p14:tracePt t="66505" x="2263775" y="3603625"/>
          <p14:tracePt t="66513" x="2251075" y="3603625"/>
          <p14:tracePt t="66961" x="2238375" y="3603625"/>
          <p14:tracePt t="67089" x="2227263" y="3603625"/>
          <p14:tracePt t="67377" x="2214563" y="3603625"/>
          <p14:tracePt t="67697" x="2201863" y="3603625"/>
          <p14:tracePt t="67768" x="2189163" y="3603625"/>
          <p14:tracePt t="67816" x="2176463" y="3603625"/>
          <p14:tracePt t="67904" x="2163763" y="3603625"/>
          <p14:tracePt t="68153" x="2151063" y="3603625"/>
          <p14:tracePt t="68265" x="2138363" y="3603625"/>
          <p14:tracePt t="68561" x="2127250" y="3603625"/>
          <p14:tracePt t="68585" x="2114550" y="3603625"/>
          <p14:tracePt t="69185" x="2101850" y="3603625"/>
          <p14:tracePt t="69208" x="2101850" y="3590925"/>
          <p14:tracePt t="70305" x="2114550" y="3590925"/>
          <p14:tracePt t="70324" x="2127250" y="3603625"/>
          <p14:tracePt t="70329" x="2138363" y="3603625"/>
          <p14:tracePt t="70384" x="2163763" y="3603625"/>
          <p14:tracePt t="70496" x="2176463" y="3603625"/>
          <p14:tracePt t="70528" x="2189163" y="3603625"/>
          <p14:tracePt t="70792" x="2176463" y="3603625"/>
          <p14:tracePt t="70802" x="2163763" y="3603625"/>
          <p14:tracePt t="71425" x="2151063" y="3603625"/>
          <p14:tracePt t="71441" x="2138363" y="3603625"/>
          <p14:tracePt t="71744" x="2114550" y="3603625"/>
          <p14:tracePt t="72049" x="2101850" y="3603625"/>
          <p14:tracePt t="72072" x="2089150" y="3603625"/>
          <p14:tracePt t="72096" x="2076450" y="3603625"/>
          <p14:tracePt t="72409" x="2063750" y="3603625"/>
          <p14:tracePt t="72496" x="2051050" y="3603625"/>
          <p14:tracePt t="72817" x="2038350" y="3603625"/>
          <p14:tracePt t="72848" x="2025650" y="3590925"/>
          <p14:tracePt t="73184" x="2014538" y="3590925"/>
          <p14:tracePt t="73305" x="2089150" y="3579813"/>
          <p14:tracePt t="73312" x="2251075" y="3567113"/>
          <p14:tracePt t="73321" x="2289175" y="3554413"/>
          <p14:tracePt t="73344" x="2301875" y="3554413"/>
          <p14:tracePt t="73353" x="2351088" y="3554413"/>
          <p14:tracePt t="73360" x="2401888" y="3554413"/>
          <p14:tracePt t="73369" x="2439988" y="3554413"/>
          <p14:tracePt t="73425" x="2451100" y="3554413"/>
          <p14:tracePt t="73744" x="2439988" y="3554413"/>
          <p14:tracePt t="74008" x="2427288" y="3554413"/>
          <p14:tracePt t="74057" x="2414588" y="3554413"/>
          <p14:tracePt t="74074" x="2389188" y="3567113"/>
          <p14:tracePt t="74107" x="2389188" y="3579813"/>
          <p14:tracePt t="74129" x="2363788" y="3579813"/>
          <p14:tracePt t="74153" x="2351088" y="3579813"/>
          <p14:tracePt t="74785" x="2351088" y="3590925"/>
          <p14:tracePt t="79092" x="2327275" y="3616325"/>
          <p14:tracePt t="79098" x="2289175" y="3703638"/>
          <p14:tracePt t="79106" x="2289175" y="3741738"/>
          <p14:tracePt t="79113" x="2289175" y="3754438"/>
          <p14:tracePt t="79120" x="2276475" y="3767138"/>
          <p14:tracePt t="79128" x="2276475" y="3792538"/>
          <p14:tracePt t="79136" x="2263775" y="3803650"/>
          <p14:tracePt t="79144" x="2263775" y="3816350"/>
          <p14:tracePt t="79152" x="2263775" y="3829050"/>
          <p14:tracePt t="79193" x="2263775" y="3841750"/>
          <p14:tracePt t="79305" x="2251075" y="3841750"/>
          <p14:tracePt t="79465" x="2238375" y="3841750"/>
          <p14:tracePt t="79906" x="2201863" y="3841750"/>
          <p14:tracePt t="79913" x="2163763" y="3816350"/>
          <p14:tracePt t="79920" x="2114550" y="3792538"/>
          <p14:tracePt t="79928" x="2114550" y="3779838"/>
          <p14:tracePt t="79936" x="2101850" y="3779838"/>
          <p14:tracePt t="79944" x="2089150" y="3779838"/>
          <p14:tracePt t="79961" x="2076450" y="3767138"/>
          <p14:tracePt t="79969" x="2076450" y="3754438"/>
          <p14:tracePt t="79977" x="2051050" y="3754438"/>
          <p14:tracePt t="79993" x="2038350" y="3754438"/>
          <p14:tracePt t="80001" x="2025650" y="3741738"/>
          <p14:tracePt t="80032" x="2001838" y="3741738"/>
          <p14:tracePt t="80057" x="1989138" y="3729038"/>
          <p14:tracePt t="80064" x="1976438" y="3729038"/>
          <p14:tracePt t="80073" x="1951038" y="3716338"/>
          <p14:tracePt t="80113" x="1925638" y="3703638"/>
          <p14:tracePt t="80336" x="1951038" y="3692525"/>
          <p14:tracePt t="80344" x="2025650" y="3679825"/>
          <p14:tracePt t="80352" x="2063750" y="3667125"/>
          <p14:tracePt t="80360" x="2101850" y="3667125"/>
          <p14:tracePt t="80368" x="2127250" y="3641725"/>
          <p14:tracePt t="80376" x="2176463" y="3641725"/>
          <p14:tracePt t="80384" x="2214563" y="3641725"/>
          <p14:tracePt t="80393" x="2251075" y="3616325"/>
          <p14:tracePt t="80400" x="2263775" y="3603625"/>
          <p14:tracePt t="80409" x="2289175" y="3603625"/>
          <p14:tracePt t="80417" x="2301875" y="3603625"/>
          <p14:tracePt t="80432" x="2301875" y="3590925"/>
          <p14:tracePt t="80474" x="2314575" y="3590925"/>
          <p14:tracePt t="80656" x="2338388" y="3590925"/>
          <p14:tracePt t="80673" x="2338388" y="3579813"/>
          <p14:tracePt t="82145" x="2363788" y="3641725"/>
          <p14:tracePt t="82152" x="2363788" y="3654425"/>
          <p14:tracePt t="82176" x="2363788" y="3667125"/>
          <p14:tracePt t="82184" x="2363788" y="3679825"/>
          <p14:tracePt t="82193" x="2363788" y="3692525"/>
          <p14:tracePt t="82200" x="2363788" y="3703638"/>
          <p14:tracePt t="82248" x="2363788" y="3716338"/>
          <p14:tracePt t="82297" x="2363788" y="3729038"/>
          <p14:tracePt t="82308" x="2351088" y="3754438"/>
          <p14:tracePt t="82314" x="2351088" y="3779838"/>
          <p14:tracePt t="82329" x="2327275" y="3803650"/>
          <p14:tracePt t="82337" x="2327275" y="3829050"/>
          <p14:tracePt t="82352" x="2327275" y="3841750"/>
          <p14:tracePt t="82785" x="2314575" y="3841750"/>
          <p14:tracePt t="82808" x="2301875" y="3841750"/>
          <p14:tracePt t="83201" x="2289175" y="3841750"/>
          <p14:tracePt t="83241" x="2276475" y="3841750"/>
          <p14:tracePt t="83442" x="2338388" y="3841750"/>
          <p14:tracePt t="83448" x="2476500" y="3854450"/>
          <p14:tracePt t="83458" x="2563813" y="3854450"/>
          <p14:tracePt t="83468" x="2614613" y="3854450"/>
          <p14:tracePt t="83476" x="2714625" y="3854450"/>
          <p14:tracePt t="83481" x="2789238" y="3854450"/>
          <p14:tracePt t="83490" x="2914650" y="3854450"/>
          <p14:tracePt t="83496" x="2976563" y="3841750"/>
          <p14:tracePt t="83507" x="3001963" y="3829050"/>
          <p14:tracePt t="83513" x="3027363" y="3829050"/>
          <p14:tracePt t="83521" x="3040063" y="3829050"/>
          <p14:tracePt t="83529" x="3065463" y="3829050"/>
          <p14:tracePt t="83593" x="3065463" y="3816350"/>
          <p14:tracePt t="83609" x="3152775" y="3816350"/>
          <p14:tracePt t="83616" x="3327400" y="3816350"/>
          <p14:tracePt t="83624" x="3540125" y="3867150"/>
          <p14:tracePt t="83633" x="3802063" y="3892550"/>
          <p14:tracePt t="83641" x="3940175" y="3929063"/>
          <p14:tracePt t="83648" x="4078288" y="3954463"/>
          <p14:tracePt t="83657" x="4203700" y="3954463"/>
          <p14:tracePt t="83666" x="4352925" y="3954463"/>
          <p14:tracePt t="83675" x="4478338" y="3979863"/>
          <p14:tracePt t="83682" x="4552950" y="3979863"/>
          <p14:tracePt t="83691" x="4591050" y="3992563"/>
          <p14:tracePt t="83697" x="4603750" y="3992563"/>
          <p14:tracePt t="83793" x="4627563" y="3992563"/>
          <p14:tracePt t="83801" x="4652963" y="3992563"/>
          <p14:tracePt t="83810" x="4678363" y="3992563"/>
          <p14:tracePt t="83816" x="4691063" y="3992563"/>
          <p14:tracePt t="83827" x="4703763" y="3992563"/>
          <p14:tracePt t="84352" x="4740275" y="3992563"/>
          <p14:tracePt t="84360" x="4803775" y="3992563"/>
          <p14:tracePt t="84368" x="4865688" y="3992563"/>
          <p14:tracePt t="84377" x="4940300" y="3992563"/>
          <p14:tracePt t="84384" x="5040313" y="3992563"/>
          <p14:tracePt t="84393" x="5191125" y="3992563"/>
          <p14:tracePt t="84401" x="5341938" y="3992563"/>
          <p14:tracePt t="84410" x="5491163" y="3992563"/>
          <p14:tracePt t="84416" x="5641975" y="3992563"/>
          <p14:tracePt t="84426" x="5767388" y="3992563"/>
          <p14:tracePt t="84432" x="5867400" y="4005263"/>
          <p14:tracePt t="84442" x="5967413" y="4005263"/>
          <p14:tracePt t="84449" x="6054725" y="4005263"/>
          <p14:tracePt t="84457" x="6091238" y="4005263"/>
          <p14:tracePt t="84464" x="6116638" y="4005263"/>
          <p14:tracePt t="84474" x="6129338" y="4005263"/>
          <p14:tracePt t="84536" x="6154738" y="4005263"/>
          <p14:tracePt t="84544" x="6180138" y="4005263"/>
          <p14:tracePt t="84553" x="6229350" y="4005263"/>
          <p14:tracePt t="84560" x="6291263" y="4005263"/>
          <p14:tracePt t="84569" x="6329363" y="4005263"/>
          <p14:tracePt t="84576" x="6391275" y="4005263"/>
          <p14:tracePt t="84584" x="6442075" y="4005263"/>
          <p14:tracePt t="84593" x="6480175" y="4005263"/>
          <p14:tracePt t="84600" x="6554788" y="4005263"/>
          <p14:tracePt t="84609" x="6604000" y="4005263"/>
          <p14:tracePt t="84616" x="6692900" y="4005263"/>
          <p14:tracePt t="84625" x="6780213" y="4005263"/>
          <p14:tracePt t="84632" x="6854825" y="4005263"/>
          <p14:tracePt t="84642" x="6942138" y="3992563"/>
          <p14:tracePt t="84648" x="7016750" y="3979863"/>
          <p14:tracePt t="84658" x="7105650" y="3979863"/>
          <p14:tracePt t="84665" x="7205663" y="3979863"/>
          <p14:tracePt t="84674" x="7254875" y="3979863"/>
          <p14:tracePt t="84680" x="7305675" y="3967163"/>
          <p14:tracePt t="84691" x="7318375" y="3967163"/>
          <p14:tracePt t="84696" x="7367588" y="3954463"/>
          <p14:tracePt t="84704" x="7405688" y="3954463"/>
          <p14:tracePt t="84712" x="7442200" y="3941763"/>
          <p14:tracePt t="84720" x="7467600" y="3941763"/>
          <p14:tracePt t="84728" x="7505700" y="3941763"/>
          <p14:tracePt t="84736" x="7518400" y="3941763"/>
          <p14:tracePt t="84752" x="7542213" y="3941763"/>
          <p14:tracePt t="84760" x="7554913" y="3929063"/>
          <p14:tracePt t="84769" x="7580313" y="3916363"/>
          <p14:tracePt t="84777" x="7631113" y="3916363"/>
          <p14:tracePt t="84784" x="7705725" y="3905250"/>
          <p14:tracePt t="84792" x="7805738" y="3905250"/>
          <p14:tracePt t="84800" x="7854950" y="3892550"/>
          <p14:tracePt t="84809" x="7980363" y="3892550"/>
          <p14:tracePt t="84816" x="8043863" y="3892550"/>
          <p14:tracePt t="84824" x="8093075" y="3892550"/>
          <p14:tracePt t="84833" x="8131175" y="3892550"/>
          <p14:tracePt t="84842" x="8180388" y="3892550"/>
          <p14:tracePt t="84848" x="8193088" y="3892550"/>
          <p14:tracePt t="84952" x="8205788" y="3892550"/>
          <p14:tracePt t="84960" x="8231188" y="3892550"/>
          <p14:tracePt t="84976" x="8256588" y="3892550"/>
          <p14:tracePt t="85009" x="8267700" y="3892550"/>
          <p14:tracePt t="85161" x="8267700" y="3879850"/>
          <p14:tracePt t="85313" x="8256588" y="3879850"/>
          <p14:tracePt t="85320" x="8231188" y="3892550"/>
          <p14:tracePt t="85328" x="8167688" y="3929063"/>
          <p14:tracePt t="85336" x="8105775" y="3992563"/>
          <p14:tracePt t="85344" x="8054975" y="4029075"/>
          <p14:tracePt t="85352" x="7967663" y="4067175"/>
          <p14:tracePt t="85360" x="7831138" y="4092575"/>
          <p14:tracePt t="85368" x="7742238" y="4141788"/>
          <p14:tracePt t="85377" x="7554913" y="4179888"/>
          <p14:tracePt t="85385" x="7380288" y="4217988"/>
          <p14:tracePt t="85392" x="7092950" y="4254500"/>
          <p14:tracePt t="85400" x="6867525" y="4279900"/>
          <p14:tracePt t="85409" x="6642100" y="4318000"/>
          <p14:tracePt t="85416" x="6429375" y="4341813"/>
          <p14:tracePt t="85425" x="6254750" y="4354513"/>
          <p14:tracePt t="85432" x="6167438" y="4354513"/>
          <p14:tracePt t="85442" x="6029325" y="4354513"/>
          <p14:tracePt t="85448" x="5942013" y="4354513"/>
          <p14:tracePt t="85458" x="5854700" y="4367213"/>
          <p14:tracePt t="85465" x="5803900" y="4367213"/>
          <p14:tracePt t="85472" x="5729288" y="4367213"/>
          <p14:tracePt t="85480" x="5691188" y="4367213"/>
          <p14:tracePt t="85490" x="5641975" y="4367213"/>
          <p14:tracePt t="85496" x="5591175" y="4392613"/>
          <p14:tracePt t="85505" x="5554663" y="4392613"/>
          <p14:tracePt t="85513" x="5529263" y="4392613"/>
          <p14:tracePt t="85520" x="5478463" y="4392613"/>
          <p14:tracePt t="85529" x="5378450" y="4392613"/>
          <p14:tracePt t="85536" x="5291138" y="4392613"/>
          <p14:tracePt t="85545" x="5203825" y="4392613"/>
          <p14:tracePt t="85553" x="5141913" y="4392613"/>
          <p14:tracePt t="85561" x="5053013" y="4367213"/>
          <p14:tracePt t="85568" x="4953000" y="4354513"/>
          <p14:tracePt t="85576" x="4878388" y="4354513"/>
          <p14:tracePt t="85586" x="4803775" y="4330700"/>
          <p14:tracePt t="85596" x="4727575" y="4330700"/>
          <p14:tracePt t="85601" x="4665663" y="4318000"/>
          <p14:tracePt t="85609" x="4640263" y="4318000"/>
          <p14:tracePt t="85625" x="4627563" y="4318000"/>
          <p14:tracePt t="85633" x="4616450" y="4318000"/>
          <p14:tracePt t="85641" x="4591050" y="4318000"/>
          <p14:tracePt t="85648" x="4565650" y="4318000"/>
          <p14:tracePt t="85657" x="4527550" y="4318000"/>
          <p14:tracePt t="85665" x="4478338" y="4318000"/>
          <p14:tracePt t="85674" x="4427538" y="4318000"/>
          <p14:tracePt t="85680" x="4378325" y="4318000"/>
          <p14:tracePt t="85690" x="4327525" y="4318000"/>
          <p14:tracePt t="85697" x="4278313" y="4318000"/>
          <p14:tracePt t="85704" x="4265613" y="4318000"/>
          <p14:tracePt t="85712" x="4227513" y="4318000"/>
          <p14:tracePt t="85826" x="4240213" y="4318000"/>
          <p14:tracePt t="85833" x="4265613" y="4318000"/>
          <p14:tracePt t="85842" x="4314825" y="4318000"/>
          <p14:tracePt t="85848" x="4391025" y="4318000"/>
          <p14:tracePt t="85857" x="4440238" y="4318000"/>
          <p14:tracePt t="85865" x="4503738" y="4318000"/>
          <p14:tracePt t="85872" x="4540250" y="4318000"/>
          <p14:tracePt t="85880" x="4578350" y="4318000"/>
          <p14:tracePt t="85889" x="4616450" y="4318000"/>
          <p14:tracePt t="85897" x="4627563" y="4318000"/>
          <p14:tracePt t="85906" x="4640263" y="4318000"/>
          <p14:tracePt t="86080" x="4640263" y="4305300"/>
          <p14:tracePt t="86089" x="4652963" y="4305300"/>
          <p14:tracePt t="87241" x="4640263" y="4341813"/>
          <p14:tracePt t="87248" x="4516438" y="4405313"/>
          <p14:tracePt t="87256" x="4478338" y="4430713"/>
          <p14:tracePt t="87264" x="4452938" y="4467225"/>
          <p14:tracePt t="87272" x="4427538" y="4479925"/>
          <p14:tracePt t="87280" x="4365625" y="4518025"/>
          <p14:tracePt t="87291" x="4327525" y="4530725"/>
          <p14:tracePt t="87297" x="4278313" y="4579938"/>
          <p14:tracePt t="87305" x="4252913" y="4592638"/>
          <p14:tracePt t="87312" x="4214813" y="4618038"/>
          <p14:tracePt t="87320" x="4191000" y="4630738"/>
          <p14:tracePt t="87328" x="4127500" y="4656138"/>
          <p14:tracePt t="87336" x="4078288" y="4692650"/>
          <p14:tracePt t="87344" x="4065588" y="4692650"/>
          <p14:tracePt t="87352" x="4052888" y="4705350"/>
          <p14:tracePt t="87361" x="4040188" y="4718050"/>
          <p14:tracePt t="87369" x="4027488" y="4718050"/>
          <p14:tracePt t="87377" x="3990975" y="4730750"/>
          <p14:tracePt t="87384" x="3952875" y="4743450"/>
          <p14:tracePt t="87393" x="3902075" y="4768850"/>
          <p14:tracePt t="87401" x="3827463" y="4805363"/>
          <p14:tracePt t="87410" x="3765550" y="4830763"/>
          <p14:tracePt t="87418" x="3702050" y="4856163"/>
          <p14:tracePt t="87428" x="3665538" y="4868863"/>
          <p14:tracePt t="87433" x="3627438" y="4892675"/>
          <p14:tracePt t="87442" x="3589338" y="4892675"/>
          <p14:tracePt t="87449" x="3552825" y="4905375"/>
          <p14:tracePt t="87459" x="3514725" y="4905375"/>
          <p14:tracePt t="87464" x="3502025" y="4918075"/>
          <p14:tracePt t="87473" x="3489325" y="4918075"/>
          <p14:tracePt t="87480" x="3452813" y="4918075"/>
          <p14:tracePt t="87489" x="3414713" y="4943475"/>
          <p14:tracePt t="87496" x="3352800" y="4956175"/>
          <p14:tracePt t="87505" x="3327400" y="4968875"/>
          <p14:tracePt t="87513" x="3252788" y="4981575"/>
          <p14:tracePt t="87520" x="3189288" y="4992688"/>
          <p14:tracePt t="87528" x="3165475" y="5018088"/>
          <p14:tracePt t="87537" x="3140075" y="5030788"/>
          <p14:tracePt t="87552" x="3114675" y="5030788"/>
          <p14:tracePt t="87561" x="3101975" y="5043488"/>
          <p14:tracePt t="87633" x="3076575" y="5043488"/>
          <p14:tracePt t="87913" x="3052763" y="5043488"/>
          <p14:tracePt t="88113" x="3040063" y="5043488"/>
          <p14:tracePt t="88345" x="3027363" y="5043488"/>
          <p14:tracePt t="88681" x="3014663" y="5043488"/>
          <p14:tracePt t="88777" x="3014663" y="5030788"/>
          <p14:tracePt t="89097" x="2989263" y="5030788"/>
          <p14:tracePt t="89105" x="2976563" y="5030788"/>
          <p14:tracePt t="89448" x="2963863" y="5030788"/>
          <p14:tracePt t="96520" x="2676525" y="5105400"/>
          <p14:tracePt t="96528" x="2263775" y="5256213"/>
          <p14:tracePt t="96536" x="2163763" y="5305425"/>
          <p14:tracePt t="96544" x="2138363" y="5305425"/>
          <p14:tracePt t="96568" x="2114550" y="5305425"/>
          <p14:tracePt t="96584" x="2089150" y="5294313"/>
          <p14:tracePt t="96594" x="2076450" y="5294313"/>
          <p14:tracePt t="96600" x="2051050" y="5256213"/>
          <p14:tracePt t="96609" x="2051050" y="5230813"/>
          <p14:tracePt t="96616" x="2051050" y="5205413"/>
          <p14:tracePt t="96626" x="2051050" y="5168900"/>
          <p14:tracePt t="96632" x="2051050" y="5118100"/>
          <p14:tracePt t="96641" x="2038350" y="5043488"/>
          <p14:tracePt t="96648" x="2014538" y="4956175"/>
          <p14:tracePt t="96657" x="1989138" y="4868863"/>
          <p14:tracePt t="96665" x="1963738" y="4768850"/>
          <p14:tracePt t="96673" x="1938338" y="4667250"/>
          <p14:tracePt t="96680" x="1925638" y="4543425"/>
          <p14:tracePt t="96688" x="1914525" y="4443413"/>
          <p14:tracePt t="96696" x="1901825" y="4354513"/>
          <p14:tracePt t="96704" x="1876425" y="4267200"/>
          <p14:tracePt t="96712" x="1876425" y="4205288"/>
          <p14:tracePt t="96721" x="1851025" y="4117975"/>
          <p14:tracePt t="96728" x="1851025" y="4079875"/>
          <p14:tracePt t="96736" x="1838325" y="4029075"/>
          <p14:tracePt t="96745" x="1838325" y="4005263"/>
          <p14:tracePt t="96752" x="1838325" y="3992563"/>
          <p14:tracePt t="96841" x="1838325" y="3979863"/>
          <p14:tracePt t="96849" x="1838325" y="3967163"/>
          <p14:tracePt t="96873" x="1838325" y="3954463"/>
          <p14:tracePt t="97057" x="1838325" y="3941763"/>
          <p14:tracePt t="97065" x="1851025" y="3941763"/>
          <p14:tracePt t="97074" x="1851025" y="3929063"/>
          <p14:tracePt t="97592" x="1838325" y="3929063"/>
          <p14:tracePt t="97921" x="1825625" y="3929063"/>
          <p14:tracePt t="98048" x="1814513" y="3929063"/>
          <p14:tracePt t="98320" x="1801813" y="3929063"/>
          <p14:tracePt t="98344" x="1801813" y="3916363"/>
          <p14:tracePt t="98688" x="1838325" y="3916363"/>
          <p14:tracePt t="98696" x="1963738" y="3905250"/>
          <p14:tracePt t="98705" x="2114550" y="3867150"/>
          <p14:tracePt t="98712" x="2251075" y="3829050"/>
          <p14:tracePt t="98720" x="2376488" y="3792538"/>
          <p14:tracePt t="98728" x="2414588" y="3767138"/>
          <p14:tracePt t="98737" x="2451100" y="3754438"/>
          <p14:tracePt t="98744" x="2476500" y="3741738"/>
          <p14:tracePt t="99104" x="2463800" y="3741738"/>
          <p14:tracePt t="99200" x="2451100" y="3741738"/>
          <p14:tracePt t="99248" x="2427288" y="3741738"/>
          <p14:tracePt t="99257" x="2401888" y="3754438"/>
          <p14:tracePt t="99273" x="2376488" y="3767138"/>
          <p14:tracePt t="99280" x="2363788" y="3767138"/>
          <p14:tracePt t="99289" x="2351088" y="3779838"/>
          <p14:tracePt t="99297" x="2338388" y="3779838"/>
          <p14:tracePt t="99305" x="2314575" y="3779838"/>
          <p14:tracePt t="99312" x="2301875" y="3792538"/>
          <p14:tracePt t="99328" x="2289175" y="3803650"/>
          <p14:tracePt t="99344" x="2276475" y="3803650"/>
          <p14:tracePt t="99368" x="2263775" y="3803650"/>
          <p14:tracePt t="99377" x="2251075" y="3816350"/>
          <p14:tracePt t="99394" x="2238375" y="3816350"/>
          <p14:tracePt t="99400" x="2214563" y="3829050"/>
          <p14:tracePt t="99416" x="2201863" y="3829050"/>
          <p14:tracePt t="99425" x="2189163" y="3829050"/>
          <p14:tracePt t="99432" x="2189163" y="3841750"/>
          <p14:tracePt t="99442" x="2176463" y="3841750"/>
          <p14:tracePt t="99713" x="2163763" y="3841750"/>
          <p14:tracePt t="99824" x="2151063" y="3841750"/>
          <p14:tracePt t="100177" x="2138363" y="3841750"/>
          <p14:tracePt t="100377" x="2138363" y="3829050"/>
          <p14:tracePt t="100928" x="2127250" y="3829050"/>
          <p14:tracePt t="101010" x="2114550" y="3829050"/>
          <p14:tracePt t="101048" x="2114550" y="3816350"/>
          <p14:tracePt t="101281" x="2114550" y="3892550"/>
          <p14:tracePt t="101288" x="2138363" y="4029075"/>
          <p14:tracePt t="101296" x="2151063" y="4067175"/>
          <p14:tracePt t="101304" x="2151063" y="4079875"/>
          <p14:tracePt t="101312" x="2151063" y="4092575"/>
          <p14:tracePt t="101320" x="2151063" y="4105275"/>
          <p14:tracePt t="101329" x="2151063" y="4141788"/>
          <p14:tracePt t="101336" x="2163763" y="4167188"/>
          <p14:tracePt t="101345" x="2189163" y="4205288"/>
          <p14:tracePt t="101352" x="2189163" y="4217988"/>
          <p14:tracePt t="101368" x="2189163" y="4230688"/>
          <p14:tracePt t="101481" x="2201863" y="4241800"/>
          <p14:tracePt t="101488" x="2214563" y="4241800"/>
          <p14:tracePt t="101866" x="2214563" y="4254500"/>
          <p14:tracePt t="102048" x="2214563" y="4241800"/>
          <p14:tracePt t="102056" x="2227263" y="4154488"/>
          <p14:tracePt t="102065" x="2263775" y="4029075"/>
          <p14:tracePt t="102072" x="2314575" y="3941763"/>
          <p14:tracePt t="102080" x="2327275" y="3879850"/>
          <p14:tracePt t="102088" x="2338388" y="3841750"/>
          <p14:tracePt t="102096" x="2351088" y="3816350"/>
          <p14:tracePt t="102104" x="2363788" y="3792538"/>
          <p14:tracePt t="102112" x="2363788" y="3779838"/>
          <p14:tracePt t="102498" x="2351088" y="3779838"/>
          <p14:tracePt t="103305" x="2338388" y="3779838"/>
          <p14:tracePt t="103376" x="2327275" y="3779838"/>
          <p14:tracePt t="103385" x="2327275" y="3792538"/>
          <p14:tracePt t="103393" x="2327275" y="3816350"/>
          <p14:tracePt t="103409" x="2327275" y="3829050"/>
          <p14:tracePt t="105025" x="2401888" y="3816350"/>
          <p14:tracePt t="105032" x="2501900" y="3792538"/>
          <p14:tracePt t="105041" x="2514600" y="3792538"/>
          <p14:tracePt t="105048" x="2527300" y="3792538"/>
          <p14:tracePt t="105066" x="2551113" y="3779838"/>
          <p14:tracePt t="105080" x="2563813" y="3779838"/>
          <p14:tracePt t="105096" x="2576513" y="3779838"/>
          <p14:tracePt t="105256" x="2576513" y="3767138"/>
          <p14:tracePt t="105352" x="2576513" y="3754438"/>
          <p14:tracePt t="105569" x="2576513" y="3741738"/>
          <p14:tracePt t="105952" x="2563813" y="3741738"/>
          <p14:tracePt t="106553" x="2551113" y="3741738"/>
          <p14:tracePt t="106600" x="2501900" y="3741738"/>
          <p14:tracePt t="106610" x="2376488" y="3754438"/>
          <p14:tracePt t="106616" x="2251075" y="3767138"/>
          <p14:tracePt t="106625" x="2189163" y="3767138"/>
          <p14:tracePt t="106632" x="2151063" y="3767138"/>
          <p14:tracePt t="106665" x="2138363" y="3767138"/>
          <p14:tracePt t="106856" x="2101850" y="3792538"/>
          <p14:tracePt t="106865" x="2038350" y="3854450"/>
          <p14:tracePt t="106872" x="2025650" y="3879850"/>
          <p14:tracePt t="106880" x="2001838" y="3905250"/>
          <p14:tracePt t="106888" x="2001838" y="3929063"/>
          <p14:tracePt t="106896" x="1989138" y="3941763"/>
          <p14:tracePt t="106904" x="1989138" y="3954463"/>
          <p14:tracePt t="106960" x="1976438" y="3954463"/>
          <p14:tracePt t="109913" x="2089150" y="4029075"/>
          <p14:tracePt t="109920" x="2289175" y="4117975"/>
          <p14:tracePt t="109929" x="2427288" y="4179888"/>
          <p14:tracePt t="109936" x="2540000" y="4205288"/>
          <p14:tracePt t="109945" x="2627313" y="4230688"/>
          <p14:tracePt t="109953" x="2689225" y="4241800"/>
          <p14:tracePt t="109960" x="2727325" y="4254500"/>
          <p14:tracePt t="109968" x="2776538" y="4267200"/>
          <p14:tracePt t="109977" x="2852738" y="4267200"/>
          <p14:tracePt t="109985" x="2963863" y="4267200"/>
          <p14:tracePt t="109993" x="3076575" y="4267200"/>
          <p14:tracePt t="110010" x="3365500" y="4267200"/>
          <p14:tracePt t="110016" x="3514725" y="4267200"/>
          <p14:tracePt t="110025" x="3652838" y="4254500"/>
          <p14:tracePt t="110032" x="3814763" y="4254500"/>
          <p14:tracePt t="110042" x="3990975" y="4241800"/>
          <p14:tracePt t="110049" x="4152900" y="4217988"/>
          <p14:tracePt t="110057" x="4291013" y="4217988"/>
          <p14:tracePt t="110065" x="4452938" y="4205288"/>
          <p14:tracePt t="110073" x="4578350" y="4192588"/>
          <p14:tracePt t="110080" x="4716463" y="4192588"/>
          <p14:tracePt t="110088" x="4865688" y="4192588"/>
          <p14:tracePt t="110096" x="4978400" y="4192588"/>
          <p14:tracePt t="110104" x="5078413" y="4192588"/>
          <p14:tracePt t="110113" x="5153025" y="4192588"/>
          <p14:tracePt t="110120" x="5216525" y="4192588"/>
          <p14:tracePt t="110129" x="5253038" y="4192588"/>
          <p14:tracePt t="110136" x="5291138" y="4192588"/>
          <p14:tracePt t="110144" x="5329238" y="4192588"/>
          <p14:tracePt t="110152" x="5341938" y="4192588"/>
          <p14:tracePt t="110168" x="5341938" y="4179888"/>
          <p14:tracePt t="110217" x="5353050" y="4179888"/>
          <p14:tracePt t="110280" x="5378450" y="4179888"/>
          <p14:tracePt t="110288" x="5403850" y="4179888"/>
          <p14:tracePt t="110296" x="5465763" y="4179888"/>
          <p14:tracePt t="110304" x="5541963" y="4179888"/>
          <p14:tracePt t="110313" x="5629275" y="4179888"/>
          <p14:tracePt t="110321" x="5716588" y="4179888"/>
          <p14:tracePt t="110329" x="5829300" y="4179888"/>
          <p14:tracePt t="110336" x="5942013" y="4192588"/>
          <p14:tracePt t="110345" x="6078538" y="4192588"/>
          <p14:tracePt t="110353" x="6203950" y="4205288"/>
          <p14:tracePt t="110362" x="6316663" y="4217988"/>
          <p14:tracePt t="110368" x="6442075" y="4217988"/>
          <p14:tracePt t="110386" x="6480175" y="4217988"/>
          <p14:tracePt t="110394" x="6567488" y="4217988"/>
          <p14:tracePt t="110402" x="6629400" y="4217988"/>
          <p14:tracePt t="110411" x="6667500" y="4217988"/>
          <p14:tracePt t="110417" x="6716713" y="4217988"/>
          <p14:tracePt t="110426" x="6742113" y="4217988"/>
          <p14:tracePt t="110433" x="6780213" y="4217988"/>
          <p14:tracePt t="110440" x="6792913" y="4217988"/>
          <p14:tracePt t="110504" x="6816725" y="4217988"/>
          <p14:tracePt t="110528" x="6816725" y="4205288"/>
          <p14:tracePt t="110536" x="6829425" y="4205288"/>
          <p14:tracePt t="110553" x="6829425" y="4192588"/>
          <p14:tracePt t="110568" x="6842125" y="4192588"/>
          <p14:tracePt t="110578" x="6842125" y="4179888"/>
          <p14:tracePt t="110600" x="6854825" y="4179888"/>
          <p14:tracePt t="110608" x="6854825" y="4167188"/>
          <p14:tracePt t="110632" x="6854825" y="4154488"/>
          <p14:tracePt t="110641" x="6867525" y="4141788"/>
          <p14:tracePt t="110648" x="6905625" y="4129088"/>
          <p14:tracePt t="110656" x="6929438" y="4129088"/>
          <p14:tracePt t="110666" x="6954838" y="4105275"/>
          <p14:tracePt t="110673" x="6967538" y="4105275"/>
          <p14:tracePt t="110683" x="7005638" y="4105275"/>
          <p14:tracePt t="110689" x="7029450" y="4092575"/>
          <p14:tracePt t="110697" x="7054850" y="4079875"/>
          <p14:tracePt t="110704" x="7067550" y="4079875"/>
          <p14:tracePt t="110712" x="7080250" y="4079875"/>
          <p14:tracePt t="110720" x="7080250" y="4067175"/>
          <p14:tracePt t="111001" x="7080250" y="4054475"/>
          <p14:tracePt t="111016" x="7118350" y="4054475"/>
          <p14:tracePt t="111025" x="7180263" y="4017963"/>
          <p14:tracePt t="111033" x="7254875" y="4005263"/>
          <p14:tracePt t="111040" x="7292975" y="3979863"/>
          <p14:tracePt t="111048" x="7367588" y="3967163"/>
          <p14:tracePt t="111056" x="7405688" y="3954463"/>
          <p14:tracePt t="111064" x="7480300" y="3941763"/>
          <p14:tracePt t="111073" x="7531100" y="3929063"/>
          <p14:tracePt t="111080" x="7554913" y="3929063"/>
          <p14:tracePt t="111089" x="7580313" y="3916363"/>
          <p14:tracePt t="111281" x="7593013" y="3916363"/>
          <p14:tracePt t="111289" x="7618413" y="3916363"/>
          <p14:tracePt t="111297" x="7631113" y="3916363"/>
          <p14:tracePt t="111305" x="7654925" y="3905250"/>
          <p14:tracePt t="111313" x="7705725" y="3905250"/>
          <p14:tracePt t="111320" x="7742238" y="3905250"/>
          <p14:tracePt t="111329" x="7780338" y="3892550"/>
          <p14:tracePt t="111339" x="7867650" y="3892550"/>
          <p14:tracePt t="111344" x="7905750" y="3892550"/>
          <p14:tracePt t="111353" x="8031163" y="3879850"/>
          <p14:tracePt t="111362" x="8131175" y="3867150"/>
          <p14:tracePt t="111368" x="8231188" y="3854450"/>
          <p14:tracePt t="111378" x="8356600" y="3841750"/>
          <p14:tracePt t="111385" x="8493125" y="3829050"/>
          <p14:tracePt t="111394" x="8669338" y="3829050"/>
          <p14:tracePt t="111400" x="8793163" y="3803650"/>
          <p14:tracePt t="111410" x="8893175" y="3792538"/>
          <p14:tracePt t="111416" x="8982075" y="3779838"/>
          <p14:tracePt t="111427" x="9043988" y="3767138"/>
          <p14:tracePt t="111432" x="9082088" y="3767138"/>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387" y="-19050"/>
            <a:ext cx="8229600" cy="792162"/>
          </a:xfrm>
        </p:spPr>
        <p:txBody>
          <a:bodyPr/>
          <a:lstStyle/>
          <a:p>
            <a:r>
              <a:rPr lang="en-US" dirty="0"/>
              <a:t>Generic MST Algorithm – Loop Invariant</a:t>
            </a:r>
          </a:p>
        </p:txBody>
      </p:sp>
      <p:sp>
        <p:nvSpPr>
          <p:cNvPr id="3" name="Content Placeholder 2"/>
          <p:cNvSpPr>
            <a:spLocks noGrp="1"/>
          </p:cNvSpPr>
          <p:nvPr>
            <p:ph idx="1"/>
          </p:nvPr>
        </p:nvSpPr>
        <p:spPr>
          <a:xfrm>
            <a:off x="433387" y="773112"/>
            <a:ext cx="8229600" cy="5856288"/>
          </a:xfrm>
        </p:spPr>
        <p:txBody>
          <a:bodyPr>
            <a:normAutofit lnSpcReduction="10000"/>
          </a:bodyPr>
          <a:lstStyle/>
          <a:p>
            <a:pPr marL="0" indent="0">
              <a:buNone/>
            </a:pPr>
            <a:r>
              <a:rPr lang="en-US" sz="2000" dirty="0" err="1">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Generic_MST</a:t>
            </a: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 =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while (A is not a spanning tree)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find an edge (</a:t>
            </a:r>
            <a:r>
              <a:rPr lang="en-US" sz="2000" dirty="0" err="1">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u,v</a:t>
            </a: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that is “safe” for A;</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 = A  (</a:t>
            </a:r>
            <a:r>
              <a:rPr lang="en-US" sz="2000" dirty="0" err="1">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u,v</a:t>
            </a: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return A;</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a:t>
            </a:r>
          </a:p>
          <a:p>
            <a:r>
              <a:rPr lang="en-US" dirty="0"/>
              <a:t>Loop Invariant:  Prior to each iteration, </a:t>
            </a:r>
            <a:r>
              <a:rPr lang="en-US" i="1" dirty="0"/>
              <a:t>A</a:t>
            </a:r>
            <a:r>
              <a:rPr lang="en-US" dirty="0"/>
              <a:t> is a subset of some MST</a:t>
            </a:r>
          </a:p>
          <a:p>
            <a:r>
              <a:rPr lang="en-US" dirty="0"/>
              <a:t>Remember, a loop invariant has three properties:</a:t>
            </a:r>
          </a:p>
          <a:p>
            <a:pPr lvl="1"/>
            <a:r>
              <a:rPr lang="en-US" dirty="0"/>
              <a:t>Initialization:  It’s true before the loop is entered.</a:t>
            </a:r>
          </a:p>
          <a:p>
            <a:pPr lvl="1"/>
            <a:r>
              <a:rPr lang="en-US" dirty="0"/>
              <a:t>Maintenance:  It’s true at the beginning of each iteration of the loop.</a:t>
            </a:r>
          </a:p>
          <a:p>
            <a:pPr lvl="1"/>
            <a:r>
              <a:rPr lang="en-US" dirty="0"/>
              <a:t>Termination:  It’s true when the loop exits.</a:t>
            </a:r>
          </a:p>
          <a:p>
            <a:pPr marL="0" indent="0">
              <a:buNone/>
            </a:pPr>
            <a:endParaRPr lang="en-US" sz="2000" dirty="0">
              <a:latin typeface="Courier New" panose="02070309020205020404" pitchFamily="49" charset="0"/>
              <a:ea typeface="Arial Unicode MS" panose="020B0604020202020204" pitchFamily="34" charset="-128"/>
              <a:cs typeface="Courier New" panose="02070309020205020404" pitchFamily="49" charset="0"/>
            </a:endParaRPr>
          </a:p>
        </p:txBody>
      </p:sp>
      <p:pic>
        <p:nvPicPr>
          <p:cNvPr id="4" name="Audio 3">
            <a:hlinkClick r:id="" action="ppaction://media"/>
            <a:extLst>
              <a:ext uri="{FF2B5EF4-FFF2-40B4-BE49-F238E27FC236}">
                <a16:creationId xmlns:a16="http://schemas.microsoft.com/office/drawing/2014/main" id="{77C175AE-B975-49B9-9A02-3D4FC8CAC1B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049032188"/>
      </p:ext>
    </p:extLst>
  </p:cSld>
  <p:clrMapOvr>
    <a:masterClrMapping/>
  </p:clrMapOvr>
  <mc:AlternateContent xmlns:mc="http://schemas.openxmlformats.org/markup-compatibility/2006" xmlns:p14="http://schemas.microsoft.com/office/powerpoint/2010/main">
    <mc:Choice Requires="p14">
      <p:transition spd="slow" p14:dur="2000" advTm="94533"/>
    </mc:Choice>
    <mc:Fallback xmlns="">
      <p:transition spd="slow" advTm="94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mod="1">
    <p:ext uri="{3A86A75C-4F4B-4683-9AE1-C65F6400EC91}">
      <p14:laserTraceLst xmlns:p14="http://schemas.microsoft.com/office/powerpoint/2010/main">
        <p14:tracePtLst>
          <p14:tracePt t="466" x="8480425" y="2728913"/>
          <p14:tracePt t="473" x="8067675" y="2627313"/>
          <p14:tracePt t="481" x="7780338" y="2565400"/>
          <p14:tracePt t="489" x="7480300" y="2490788"/>
          <p14:tracePt t="499" x="7218363" y="2452688"/>
          <p14:tracePt t="505" x="7067550" y="2403475"/>
          <p14:tracePt t="513" x="6942138" y="2365375"/>
          <p14:tracePt t="521" x="6816725" y="2314575"/>
          <p14:tracePt t="530" x="6767513" y="2303463"/>
          <p14:tracePt t="537" x="6716713" y="2290763"/>
          <p14:tracePt t="546" x="6642100" y="2265363"/>
          <p14:tracePt t="553" x="6580188" y="2239963"/>
          <p14:tracePt t="562" x="6554788" y="2227263"/>
          <p14:tracePt t="569" x="6516688" y="2214563"/>
          <p14:tracePt t="577" x="6503988" y="2201863"/>
          <p14:tracePt t="585" x="6442075" y="2190750"/>
          <p14:tracePt t="593" x="6416675" y="2178050"/>
          <p14:tracePt t="601" x="6380163" y="2165350"/>
          <p14:tracePt t="609" x="6342063" y="2152650"/>
          <p14:tracePt t="617" x="6303963" y="2139950"/>
          <p14:tracePt t="625" x="6229350" y="2114550"/>
          <p14:tracePt t="633" x="6203950" y="2101850"/>
          <p14:tracePt t="641" x="6103938" y="2078038"/>
          <p14:tracePt t="649" x="6016625" y="2039938"/>
          <p14:tracePt t="657" x="5954713" y="2014538"/>
          <p14:tracePt t="666" x="5867400" y="1989138"/>
          <p14:tracePt t="673" x="5791200" y="1952625"/>
          <p14:tracePt t="682" x="5678488" y="1939925"/>
          <p14:tracePt t="689" x="5578475" y="1914525"/>
          <p14:tracePt t="701" x="5478463" y="1876425"/>
          <p14:tracePt t="705" x="5403850" y="1852613"/>
          <p14:tracePt t="715" x="5329238" y="1839913"/>
          <p14:tracePt t="721" x="5216525" y="1814513"/>
          <p14:tracePt t="731" x="5129213" y="1789113"/>
          <p14:tracePt t="737" x="5065713" y="1776413"/>
          <p14:tracePt t="745" x="5003800" y="1752600"/>
          <p14:tracePt t="753" x="4978400" y="1739900"/>
          <p14:tracePt t="762" x="4929188" y="1739900"/>
          <p14:tracePt t="769" x="4865688" y="1727200"/>
          <p14:tracePt t="777" x="4840288" y="1701800"/>
          <p14:tracePt t="785" x="4765675" y="1689100"/>
          <p14:tracePt t="793" x="4727575" y="1676400"/>
          <p14:tracePt t="801" x="4691063" y="1663700"/>
          <p14:tracePt t="809" x="4652963" y="1652588"/>
          <p14:tracePt t="817" x="4616450" y="1639888"/>
          <p14:tracePt t="825" x="4603750" y="1639888"/>
          <p14:tracePt t="833" x="4578350" y="1627188"/>
          <p14:tracePt t="849" x="4565650" y="1614488"/>
          <p14:tracePt t="857" x="4552950" y="1614488"/>
          <p14:tracePt t="873" x="4540250" y="1614488"/>
          <p14:tracePt t="953" x="4527550" y="1614488"/>
          <p14:tracePt t="961" x="4503738" y="1614488"/>
          <p14:tracePt t="969" x="4478338" y="1614488"/>
          <p14:tracePt t="977" x="4391025" y="1614488"/>
          <p14:tracePt t="985" x="4327525" y="1601788"/>
          <p14:tracePt t="993" x="4278313" y="1601788"/>
          <p14:tracePt t="1001" x="4165600" y="1576388"/>
          <p14:tracePt t="1009" x="4103688" y="1563688"/>
          <p14:tracePt t="1017" x="4014788" y="1552575"/>
          <p14:tracePt t="1025" x="3940175" y="1527175"/>
          <p14:tracePt t="1033" x="3890963" y="1501775"/>
          <p14:tracePt t="1041" x="3827463" y="1476375"/>
          <p14:tracePt t="1049" x="3790950" y="1463675"/>
          <p14:tracePt t="1057" x="3752850" y="1450975"/>
          <p14:tracePt t="1066" x="3740150" y="1439863"/>
          <p14:tracePt t="1073" x="3727450" y="1439863"/>
          <p14:tracePt t="1114" x="3727450" y="1427163"/>
          <p14:tracePt t="1129" x="3714750" y="1414463"/>
          <p14:tracePt t="1137" x="3714750" y="1389063"/>
          <p14:tracePt t="1145" x="3714750" y="1376363"/>
          <p14:tracePt t="1153" x="3714750" y="1350963"/>
          <p14:tracePt t="1163" x="3702050" y="1327150"/>
          <p14:tracePt t="1169" x="3702050" y="1314450"/>
          <p14:tracePt t="1177" x="3689350" y="1301750"/>
          <p14:tracePt t="1193" x="3689350" y="1289050"/>
          <p14:tracePt t="1665" x="3678238" y="1289050"/>
          <p14:tracePt t="1993" x="3689350" y="1414463"/>
          <p14:tracePt t="2001" x="3702050" y="1576388"/>
          <p14:tracePt t="2009" x="3702050" y="1627188"/>
          <p14:tracePt t="2017" x="3702050" y="1663700"/>
          <p14:tracePt t="2025" x="3702050" y="1752600"/>
          <p14:tracePt t="2033" x="3702050" y="1852613"/>
          <p14:tracePt t="2041" x="3702050" y="1927225"/>
          <p14:tracePt t="2049" x="3702050" y="2027238"/>
          <p14:tracePt t="2057" x="3702050" y="2165350"/>
          <p14:tracePt t="2066" x="3702050" y="2314575"/>
          <p14:tracePt t="2073" x="3765550" y="2490788"/>
          <p14:tracePt t="2081" x="3802063" y="2627313"/>
          <p14:tracePt t="2089" x="3802063" y="2778125"/>
          <p14:tracePt t="2099" x="3827463" y="2965450"/>
          <p14:tracePt t="2105" x="3852863" y="3116263"/>
          <p14:tracePt t="2114" x="3878263" y="3228975"/>
          <p14:tracePt t="2130" x="3902075" y="3503613"/>
          <p14:tracePt t="2137" x="3914775" y="3590925"/>
          <p14:tracePt t="2147" x="3940175" y="3692525"/>
          <p14:tracePt t="2154" x="3952875" y="3792538"/>
          <p14:tracePt t="2162" x="3965575" y="3867150"/>
          <p14:tracePt t="2169" x="3978275" y="3905250"/>
          <p14:tracePt t="2177" x="3978275" y="3941763"/>
          <p14:tracePt t="2185" x="3978275" y="3954463"/>
          <p14:tracePt t="2265" x="3990975" y="3967163"/>
          <p14:tracePt t="2273" x="4002088" y="4017963"/>
          <p14:tracePt t="2283" x="4027488" y="4029075"/>
          <p14:tracePt t="2314" x="4052888" y="4041775"/>
          <p14:tracePt t="2625" x="4040188" y="4041775"/>
          <p14:tracePt t="3025" x="4040188" y="3954463"/>
          <p14:tracePt t="3033" x="4078288" y="3816350"/>
          <p14:tracePt t="3041" x="4090988" y="3716338"/>
          <p14:tracePt t="3049" x="4090988" y="3654425"/>
          <p14:tracePt t="3057" x="4103688" y="3629025"/>
          <p14:tracePt t="3066" x="4127500" y="3590925"/>
          <p14:tracePt t="3073" x="4152900" y="3529013"/>
          <p14:tracePt t="3083" x="4178300" y="3503613"/>
          <p14:tracePt t="3089" x="4191000" y="3490913"/>
          <p14:tracePt t="3098" x="4191000" y="3467100"/>
          <p14:tracePt t="3226" x="4191000" y="3454400"/>
          <p14:tracePt t="3249" x="4203700" y="3454400"/>
          <p14:tracePt t="3442" x="4203700" y="3429000"/>
          <p14:tracePt t="3450" x="4203700" y="3403600"/>
          <p14:tracePt t="3457" x="4191000" y="3390900"/>
          <p14:tracePt t="3466" x="4191000" y="3378200"/>
          <p14:tracePt t="3473" x="4191000" y="3367088"/>
          <p14:tracePt t="3489" x="4191000" y="3354388"/>
          <p14:tracePt t="3499" x="4165600" y="3354388"/>
          <p14:tracePt t="3505" x="4165600" y="3341688"/>
          <p14:tracePt t="3593" x="4165600" y="3328988"/>
          <p14:tracePt t="3601" x="4165600" y="3316288"/>
          <p14:tracePt t="3609" x="4152900" y="3290888"/>
          <p14:tracePt t="3617" x="4152900" y="3278188"/>
          <p14:tracePt t="3626" x="4152900" y="3267075"/>
          <p14:tracePt t="3635" x="4152900" y="3241675"/>
          <p14:tracePt t="3641" x="4140200" y="3216275"/>
          <p14:tracePt t="3650" x="4140200" y="3178175"/>
          <p14:tracePt t="3657" x="4140200" y="3165475"/>
          <p14:tracePt t="3666" x="4127500" y="3154363"/>
          <p14:tracePt t="3721" x="4127500" y="3141663"/>
          <p14:tracePt t="3729" x="4114800" y="3103563"/>
          <p14:tracePt t="3737" x="4114800" y="3065463"/>
          <p14:tracePt t="3745" x="4114800" y="3041650"/>
          <p14:tracePt t="3753" x="4103688" y="3028950"/>
          <p14:tracePt t="3761" x="4103688" y="3003550"/>
          <p14:tracePt t="3769" x="4090988" y="2978150"/>
          <p14:tracePt t="3777" x="4090988" y="2965450"/>
          <p14:tracePt t="4673" x="4065588" y="2840038"/>
          <p14:tracePt t="4682" x="4002088" y="2590800"/>
          <p14:tracePt t="4689" x="3940175" y="2390775"/>
          <p14:tracePt t="4698" x="3914775" y="2252663"/>
          <p14:tracePt t="4705" x="3878263" y="2127250"/>
          <p14:tracePt t="4714" x="3852863" y="2001838"/>
          <p14:tracePt t="4721" x="3840163" y="1865313"/>
          <p14:tracePt t="4730" x="3827463" y="1727200"/>
          <p14:tracePt t="4737" x="3814763" y="1627188"/>
          <p14:tracePt t="4745" x="3814763" y="1489075"/>
          <p14:tracePt t="4753" x="3814763" y="1376363"/>
          <p14:tracePt t="4761" x="3840163" y="1301750"/>
          <p14:tracePt t="4769" x="3865563" y="1214438"/>
          <p14:tracePt t="4777" x="3865563" y="1150938"/>
          <p14:tracePt t="4785" x="3865563" y="1076325"/>
          <p14:tracePt t="4793" x="3890963" y="1001713"/>
          <p14:tracePt t="4802" x="3902075" y="963613"/>
          <p14:tracePt t="4809" x="3914775" y="925513"/>
          <p14:tracePt t="4817" x="3914775" y="912813"/>
          <p14:tracePt t="4825" x="3914775" y="901700"/>
          <p14:tracePt t="4833" x="3927475" y="889000"/>
          <p14:tracePt t="4841" x="3927475" y="876300"/>
          <p14:tracePt t="4866" x="3927475" y="863600"/>
          <p14:tracePt t="4905" x="3940175" y="863600"/>
          <p14:tracePt t="4914" x="3952875" y="863600"/>
          <p14:tracePt t="6585" x="4014788" y="889000"/>
          <p14:tracePt t="6593" x="4078288" y="938213"/>
          <p14:tracePt t="6609" x="4078288" y="950913"/>
          <p14:tracePt t="6617" x="4090988" y="976313"/>
          <p14:tracePt t="6625" x="4103688" y="989013"/>
          <p14:tracePt t="6633" x="4127500" y="1050925"/>
          <p14:tracePt t="6641" x="4140200" y="1076325"/>
          <p14:tracePt t="6650" x="4140200" y="1089025"/>
          <p14:tracePt t="6657" x="4178300" y="1114425"/>
          <p14:tracePt t="6666" x="4178300" y="1125538"/>
          <p14:tracePt t="6674" x="4191000" y="1138238"/>
          <p14:tracePt t="6684" x="4191000" y="1163638"/>
          <p14:tracePt t="6689" x="4203700" y="1163638"/>
          <p14:tracePt t="6698" x="4203700" y="1176338"/>
          <p14:tracePt t="6705" x="4203700" y="1214438"/>
          <p14:tracePt t="6713" x="4214813" y="1250950"/>
          <p14:tracePt t="6721" x="4227513" y="1301750"/>
          <p14:tracePt t="6729" x="4252913" y="1339850"/>
          <p14:tracePt t="6737" x="4265613" y="1389063"/>
          <p14:tracePt t="6747" x="4303713" y="1450975"/>
          <p14:tracePt t="6753" x="4327525" y="1514475"/>
          <p14:tracePt t="6761" x="4352925" y="1576388"/>
          <p14:tracePt t="6769" x="4378325" y="1639888"/>
          <p14:tracePt t="6777" x="4403725" y="1689100"/>
          <p14:tracePt t="6785" x="4440238" y="1765300"/>
          <p14:tracePt t="6793" x="4478338" y="1839913"/>
          <p14:tracePt t="6801" x="4516438" y="1927225"/>
          <p14:tracePt t="6809" x="4527550" y="2014538"/>
          <p14:tracePt t="6817" x="4552950" y="2078038"/>
          <p14:tracePt t="6825" x="4578350" y="2152650"/>
          <p14:tracePt t="6833" x="4591050" y="2201863"/>
          <p14:tracePt t="6842" x="4616450" y="2265363"/>
          <p14:tracePt t="6853" x="4627563" y="2339975"/>
          <p14:tracePt t="6857" x="4627563" y="2439988"/>
          <p14:tracePt t="6866" x="4652963" y="2503488"/>
          <p14:tracePt t="6873" x="4652963" y="2565400"/>
          <p14:tracePt t="6881" x="4652963" y="2603500"/>
          <p14:tracePt t="6889" x="4665663" y="2640013"/>
          <p14:tracePt t="6898" x="4665663" y="2678113"/>
          <p14:tracePt t="6906" x="4665663" y="2703513"/>
          <p14:tracePt t="6915" x="4665663" y="2716213"/>
          <p14:tracePt t="6922" x="4665663" y="2728913"/>
          <p14:tracePt t="6937" x="4665663" y="2740025"/>
          <p14:tracePt t="7025" x="4652963" y="2740025"/>
          <p14:tracePt t="7033" x="4591050" y="2728913"/>
          <p14:tracePt t="7041" x="4503738" y="2690813"/>
          <p14:tracePt t="7050" x="4440238" y="2678113"/>
          <p14:tracePt t="7057" x="4378325" y="2652713"/>
          <p14:tracePt t="7067" x="4314825" y="2616200"/>
          <p14:tracePt t="7073" x="4252913" y="2590800"/>
          <p14:tracePt t="7082" x="4203700" y="2552700"/>
          <p14:tracePt t="7089" x="4152900" y="2527300"/>
          <p14:tracePt t="7098" x="4065588" y="2490788"/>
          <p14:tracePt t="7105" x="3965575" y="2439988"/>
          <p14:tracePt t="7115" x="3878263" y="2414588"/>
          <p14:tracePt t="7131" x="3714750" y="2365375"/>
          <p14:tracePt t="7137" x="3678238" y="2365375"/>
          <p14:tracePt t="7146" x="3614738" y="2339975"/>
          <p14:tracePt t="7153" x="3527425" y="2314575"/>
          <p14:tracePt t="7161" x="3440113" y="2303463"/>
          <p14:tracePt t="7169" x="3352800" y="2278063"/>
          <p14:tracePt t="7177" x="3314700" y="2265363"/>
          <p14:tracePt t="7185" x="3265488" y="2239963"/>
          <p14:tracePt t="7193" x="3227388" y="2239963"/>
          <p14:tracePt t="7201" x="3201988" y="2227263"/>
          <p14:tracePt t="7209" x="3189288" y="2227263"/>
          <p14:tracePt t="7217" x="3165475" y="2227263"/>
          <p14:tracePt t="7225" x="3152775" y="2214563"/>
          <p14:tracePt t="7233" x="3127375" y="2214563"/>
          <p14:tracePt t="7249" x="3114675" y="2214563"/>
          <p14:tracePt t="7257" x="3101975" y="2201863"/>
          <p14:tracePt t="7266" x="3089275" y="2201863"/>
          <p14:tracePt t="7273" x="3076575" y="2190750"/>
          <p14:tracePt t="7283" x="3065463" y="2190750"/>
          <p14:tracePt t="7289" x="3027363" y="2190750"/>
          <p14:tracePt t="7298" x="2963863" y="2165350"/>
          <p14:tracePt t="7305" x="2914650" y="2139950"/>
          <p14:tracePt t="7314" x="2852738" y="2114550"/>
          <p14:tracePt t="7321" x="2789238" y="2089150"/>
          <p14:tracePt t="7331" x="2727325" y="2078038"/>
          <p14:tracePt t="7337" x="2640013" y="2052638"/>
          <p14:tracePt t="7352" x="2563813" y="2027238"/>
          <p14:tracePt t="7355" x="2514600" y="2001838"/>
          <p14:tracePt t="7362" x="2439988" y="1978025"/>
          <p14:tracePt t="7369" x="2376488" y="1939925"/>
          <p14:tracePt t="7377" x="2314575" y="1914525"/>
          <p14:tracePt t="7385" x="2276475" y="1901825"/>
          <p14:tracePt t="7393" x="2227263" y="1876425"/>
          <p14:tracePt t="7401" x="2176463" y="1852613"/>
          <p14:tracePt t="7409" x="2127250" y="1839913"/>
          <p14:tracePt t="7417" x="2089150" y="1827213"/>
          <p14:tracePt t="7425" x="2076450" y="1814513"/>
          <p14:tracePt t="7433" x="2063750" y="1801813"/>
          <p14:tracePt t="7441" x="2025650" y="1801813"/>
          <p14:tracePt t="7449" x="2014538" y="1789113"/>
          <p14:tracePt t="7457" x="2001838" y="1789113"/>
          <p14:tracePt t="7467" x="1963738" y="1776413"/>
          <p14:tracePt t="7473" x="1914525" y="1765300"/>
          <p14:tracePt t="7481" x="1876425" y="1752600"/>
          <p14:tracePt t="7489" x="1838325" y="1739900"/>
          <p14:tracePt t="7498" x="1801813" y="1727200"/>
          <p14:tracePt t="7505" x="1763713" y="1727200"/>
          <p14:tracePt t="7514" x="1751013" y="1727200"/>
          <p14:tracePt t="7521" x="1714500" y="1727200"/>
          <p14:tracePt t="7529" x="1663700" y="1714500"/>
          <p14:tracePt t="7537" x="1612900" y="1701800"/>
          <p14:tracePt t="7546" x="1589088" y="1701800"/>
          <p14:tracePt t="7553" x="1550988" y="1701800"/>
          <p14:tracePt t="7561" x="1525588" y="1701800"/>
          <p14:tracePt t="7569" x="1512888" y="1689100"/>
          <p14:tracePt t="7578" x="1489075" y="1689100"/>
          <p14:tracePt t="7588" x="1489075" y="1676400"/>
          <p14:tracePt t="7593" x="1476375" y="1676400"/>
          <p14:tracePt t="7602" x="1463675" y="1663700"/>
          <p14:tracePt t="7649" x="1450975" y="1663700"/>
          <p14:tracePt t="7667" x="1425575" y="1663700"/>
          <p14:tracePt t="7673" x="1412875" y="1652588"/>
          <p14:tracePt t="7683" x="1376363" y="1639888"/>
          <p14:tracePt t="7689" x="1338263" y="1627188"/>
          <p14:tracePt t="7698" x="1289050" y="1601788"/>
          <p14:tracePt t="7705" x="1250950" y="1589088"/>
          <p14:tracePt t="7715" x="1225550" y="1589088"/>
          <p14:tracePt t="7721" x="1200150" y="1576388"/>
          <p14:tracePt t="7729" x="1176338" y="1552575"/>
          <p14:tracePt t="7737" x="1150938" y="1552575"/>
          <p14:tracePt t="7746" x="1138238" y="1552575"/>
          <p14:tracePt t="7753" x="1138238" y="1539875"/>
          <p14:tracePt t="8273" x="1138238" y="1527175"/>
          <p14:tracePt t="8401" x="1125538" y="1527175"/>
          <p14:tracePt t="8418" x="1125538" y="1514475"/>
          <p14:tracePt t="8714" x="1112838" y="1514475"/>
          <p14:tracePt t="8746" x="1112838" y="1501775"/>
          <p14:tracePt t="9017" x="1100138" y="1501775"/>
          <p14:tracePt t="9049" x="1089025" y="1501775"/>
          <p14:tracePt t="9305" x="1089025" y="1489075"/>
          <p14:tracePt t="9548" x="1076325" y="1489075"/>
          <p14:tracePt t="9809" x="1076325" y="1476375"/>
          <p14:tracePt t="9833" x="1076325" y="1463675"/>
          <p14:tracePt t="9889" x="1063625" y="1463675"/>
          <p14:tracePt t="10249" x="1050925" y="1463675"/>
          <p14:tracePt t="10330" x="1050925" y="1450975"/>
          <p14:tracePt t="10729" x="1038225" y="1450975"/>
          <p14:tracePt t="10833" x="1025525" y="1450975"/>
          <p14:tracePt t="10905" x="1025525" y="1439863"/>
          <p14:tracePt t="10937" x="1025525" y="1427163"/>
          <p14:tracePt t="11209" x="1025525" y="1414463"/>
          <p14:tracePt t="11257" x="1012825" y="1414463"/>
          <p14:tracePt t="11369" x="1012825" y="1401763"/>
          <p14:tracePt t="14490" x="1163638" y="1476375"/>
          <p14:tracePt t="14498" x="1312863" y="1589088"/>
          <p14:tracePt t="14505" x="1325563" y="1614488"/>
          <p14:tracePt t="14513" x="1350963" y="1614488"/>
          <p14:tracePt t="14521" x="1389063" y="1639888"/>
          <p14:tracePt t="14530" x="1412875" y="1663700"/>
          <p14:tracePt t="14537" x="1425575" y="1689100"/>
          <p14:tracePt t="14545" x="1438275" y="1714500"/>
          <p14:tracePt t="14561" x="1438275" y="1727200"/>
          <p14:tracePt t="14585" x="1450975" y="1727200"/>
          <p14:tracePt t="14882" x="1438275" y="1727200"/>
          <p14:tracePt t="14898" x="1425575" y="1727200"/>
          <p14:tracePt t="14905" x="1401763" y="1727200"/>
          <p14:tracePt t="14913" x="1376363" y="1714500"/>
          <p14:tracePt t="14931" x="1376363" y="1701800"/>
          <p14:tracePt t="14937" x="1376363" y="1689100"/>
          <p14:tracePt t="14945" x="1363663" y="1689100"/>
          <p14:tracePt t="14953" x="1350963" y="1676400"/>
          <p14:tracePt t="14961" x="1325563" y="1663700"/>
          <p14:tracePt t="14969" x="1312863" y="1639888"/>
          <p14:tracePt t="14985" x="1300163" y="1639888"/>
          <p14:tracePt t="15153" x="1289050" y="1639888"/>
          <p14:tracePt t="15209" x="1289050" y="1663700"/>
          <p14:tracePt t="15218" x="1276350" y="1689100"/>
          <p14:tracePt t="15225" x="1276350" y="1701800"/>
          <p14:tracePt t="15234" x="1276350" y="1714500"/>
          <p14:tracePt t="15241" x="1250950" y="1765300"/>
          <p14:tracePt t="15249" x="1238250" y="1814513"/>
          <p14:tracePt t="15257" x="1238250" y="1839913"/>
          <p14:tracePt t="15267" x="1225550" y="1876425"/>
          <p14:tracePt t="15273" x="1225550" y="1914525"/>
          <p14:tracePt t="15282" x="1225550" y="1927225"/>
          <p14:tracePt t="15289" x="1212850" y="1939925"/>
          <p14:tracePt t="15298" x="1212850" y="1965325"/>
          <p14:tracePt t="15321" x="1212850" y="1978025"/>
          <p14:tracePt t="15361" x="1212850" y="2014538"/>
          <p14:tracePt t="15377" x="1176338" y="2027238"/>
          <p14:tracePt t="15385" x="1176338" y="2039938"/>
          <p14:tracePt t="15393" x="1163638" y="2052638"/>
          <p14:tracePt t="15401" x="1163638" y="2089150"/>
          <p14:tracePt t="15409" x="1163638" y="2101850"/>
          <p14:tracePt t="15418" x="1150938" y="2114550"/>
          <p14:tracePt t="15425" x="1150938" y="2139950"/>
          <p14:tracePt t="15433" x="1150938" y="2178050"/>
          <p14:tracePt t="15441" x="1150938" y="2201863"/>
          <p14:tracePt t="15449" x="1150938" y="2227263"/>
          <p14:tracePt t="15457" x="1150938" y="2239963"/>
          <p14:tracePt t="15467" x="1150938" y="2252663"/>
          <p14:tracePt t="15473" x="1150938" y="2265363"/>
          <p14:tracePt t="15482" x="1150938" y="2278063"/>
          <p14:tracePt t="15489" x="1150938" y="2303463"/>
          <p14:tracePt t="15498" x="1150938" y="2339975"/>
          <p14:tracePt t="15505" x="1163638" y="2390775"/>
          <p14:tracePt t="15513" x="1163638" y="2414588"/>
          <p14:tracePt t="15521" x="1163638" y="2439988"/>
          <p14:tracePt t="15529" x="1163638" y="2452688"/>
          <p14:tracePt t="15537" x="1163638" y="2478088"/>
          <p14:tracePt t="15553" x="1163638" y="2490788"/>
          <p14:tracePt t="15561" x="1163638" y="2503488"/>
          <p14:tracePt t="15577" x="1163638" y="2516188"/>
          <p14:tracePt t="15593" x="1163638" y="2527300"/>
          <p14:tracePt t="15602" x="1163638" y="2540000"/>
          <p14:tracePt t="15609" x="1176338" y="2540000"/>
          <p14:tracePt t="15641" x="1176338" y="2552700"/>
          <p14:tracePt t="15705" x="1189038" y="2603500"/>
          <p14:tracePt t="15713" x="1189038" y="2616200"/>
          <p14:tracePt t="15721" x="1189038" y="2627313"/>
          <p14:tracePt t="15729" x="1189038" y="2652713"/>
          <p14:tracePt t="15737" x="1176338" y="2678113"/>
          <p14:tracePt t="15753" x="1176338" y="2703513"/>
          <p14:tracePt t="15873" x="1176338" y="2665413"/>
          <p14:tracePt t="15882" x="1176338" y="2552700"/>
          <p14:tracePt t="15889" x="1176338" y="2452688"/>
          <p14:tracePt t="15898" x="1176338" y="2352675"/>
          <p14:tracePt t="15905" x="1176338" y="2252663"/>
          <p14:tracePt t="15914" x="1189038" y="2178050"/>
          <p14:tracePt t="15921" x="1200150" y="2127250"/>
          <p14:tracePt t="15929" x="1200150" y="2101850"/>
          <p14:tracePt t="15937" x="1200150" y="2052638"/>
          <p14:tracePt t="15945" x="1200150" y="2039938"/>
          <p14:tracePt t="15953" x="1200150" y="2014538"/>
          <p14:tracePt t="15961" x="1200150" y="1989138"/>
          <p14:tracePt t="15969" x="1200150" y="1965325"/>
          <p14:tracePt t="15977" x="1200150" y="1939925"/>
          <p14:tracePt t="15985" x="1200150" y="1927225"/>
          <p14:tracePt t="15993" x="1200150" y="1914525"/>
          <p14:tracePt t="16001" x="1200150" y="1901825"/>
          <p14:tracePt t="16009" x="1200150" y="1876425"/>
          <p14:tracePt t="16017" x="1200150" y="1865313"/>
          <p14:tracePt t="16025" x="1200150" y="1827213"/>
          <p14:tracePt t="16033" x="1200150" y="1776413"/>
          <p14:tracePt t="16041" x="1200150" y="1727200"/>
          <p14:tracePt t="16051" x="1200150" y="1689100"/>
          <p14:tracePt t="16057" x="1200150" y="1676400"/>
          <p14:tracePt t="16066" x="1212850" y="1676400"/>
          <p14:tracePt t="16329" x="1212850" y="1663700"/>
          <p14:tracePt t="16361" x="1212850" y="1652588"/>
          <p14:tracePt t="16417" x="1212850" y="1676400"/>
          <p14:tracePt t="16425" x="1212850" y="1689100"/>
          <p14:tracePt t="16433" x="1212850" y="1714500"/>
          <p14:tracePt t="16441" x="1212850" y="1727200"/>
          <p14:tracePt t="16449" x="1225550" y="1765300"/>
          <p14:tracePt t="16457" x="1225550" y="1789113"/>
          <p14:tracePt t="16466" x="1225550" y="1814513"/>
          <p14:tracePt t="16473" x="1212850" y="1827213"/>
          <p14:tracePt t="16482" x="1212850" y="1852613"/>
          <p14:tracePt t="16491" x="1212850" y="1865313"/>
          <p14:tracePt t="16502" x="1212850" y="1901825"/>
          <p14:tracePt t="16507" x="1225550" y="1939925"/>
          <p14:tracePt t="16522" x="1225550" y="1952625"/>
          <p14:tracePt t="16532" x="1225550" y="1989138"/>
          <p14:tracePt t="16537" x="1238250" y="2014538"/>
          <p14:tracePt t="16545" x="1238250" y="2027238"/>
          <p14:tracePt t="16553" x="1238250" y="2052638"/>
          <p14:tracePt t="16561" x="1238250" y="2078038"/>
          <p14:tracePt t="16569" x="1238250" y="2114550"/>
          <p14:tracePt t="16577" x="1238250" y="2127250"/>
          <p14:tracePt t="16593" x="1238250" y="2139950"/>
          <p14:tracePt t="16601" x="1238250" y="2165350"/>
          <p14:tracePt t="16609" x="1238250" y="2178050"/>
          <p14:tracePt t="16617" x="1238250" y="2190750"/>
          <p14:tracePt t="16625" x="1238250" y="2214563"/>
          <p14:tracePt t="16633" x="1238250" y="2252663"/>
          <p14:tracePt t="16641" x="1238250" y="2265363"/>
          <p14:tracePt t="16652" x="1238250" y="2303463"/>
          <p14:tracePt t="16658" x="1238250" y="2352675"/>
          <p14:tracePt t="16667" x="1250950" y="2390775"/>
          <p14:tracePt t="16673" x="1250950" y="2439988"/>
          <p14:tracePt t="16682" x="1250950" y="2516188"/>
          <p14:tracePt t="16689" x="1250950" y="2565400"/>
          <p14:tracePt t="16698" x="1250950" y="2603500"/>
          <p14:tracePt t="16705" x="1250950" y="2652713"/>
          <p14:tracePt t="16717" x="1250950" y="2703513"/>
          <p14:tracePt t="16722" x="1250950" y="2728913"/>
          <p14:tracePt t="16730" x="1250950" y="2752725"/>
          <p14:tracePt t="16737" x="1250950" y="2765425"/>
          <p14:tracePt t="16745" x="1250950" y="2778125"/>
          <p14:tracePt t="16761" x="1250950" y="2790825"/>
          <p14:tracePt t="16769" x="1250950" y="2816225"/>
          <p14:tracePt t="16785" x="1250950" y="2828925"/>
          <p14:tracePt t="16889" x="1250950" y="2840038"/>
          <p14:tracePt t="17297" x="1212850" y="2778125"/>
          <p14:tracePt t="17305" x="1176338" y="2578100"/>
          <p14:tracePt t="17313" x="1163638" y="2427288"/>
          <p14:tracePt t="17321" x="1138238" y="2327275"/>
          <p14:tracePt t="17329" x="1138238" y="2214563"/>
          <p14:tracePt t="17337" x="1125538" y="2089150"/>
          <p14:tracePt t="17345" x="1100138" y="1952625"/>
          <p14:tracePt t="17353" x="1100138" y="1839913"/>
          <p14:tracePt t="17361" x="1089025" y="1727200"/>
          <p14:tracePt t="17369" x="1089025" y="1639888"/>
          <p14:tracePt t="17377" x="1089025" y="1589088"/>
          <p14:tracePt t="17385" x="1089025" y="1576388"/>
          <p14:tracePt t="17393" x="1089025" y="1563688"/>
          <p14:tracePt t="17505" x="1089025" y="1552575"/>
          <p14:tracePt t="17946" x="1063625" y="1552575"/>
          <p14:tracePt t="18217" x="1050925" y="1552575"/>
          <p14:tracePt t="18225" x="1050925" y="1539875"/>
          <p14:tracePt t="18233" x="1038225" y="1539875"/>
          <p14:tracePt t="18545" x="1025525" y="1539875"/>
          <p14:tracePt t="18833" x="1025525" y="1527175"/>
          <p14:tracePt t="18841" x="1012825" y="1527175"/>
          <p14:tracePt t="18882" x="1000125" y="1527175"/>
          <p14:tracePt t="19018" x="1000125" y="1514475"/>
          <p14:tracePt t="19153" x="987425" y="1514475"/>
          <p14:tracePt t="19161" x="976313" y="1514475"/>
          <p14:tracePt t="19441" x="963613" y="1501775"/>
          <p14:tracePt t="19705" x="1000125" y="1552575"/>
          <p14:tracePt t="19715" x="1176338" y="1727200"/>
          <p14:tracePt t="19721" x="1250950" y="1814513"/>
          <p14:tracePt t="19729" x="1276350" y="1839913"/>
          <p14:tracePt t="19753" x="1289050" y="1876425"/>
          <p14:tracePt t="19762" x="1312863" y="1901825"/>
          <p14:tracePt t="19810" x="1325563" y="1965325"/>
          <p14:tracePt t="19818" x="1363663" y="2101850"/>
          <p14:tracePt t="19826" x="1412875" y="2239963"/>
          <p14:tracePt t="19834" x="1450975" y="2378075"/>
          <p14:tracePt t="19841" x="1489075" y="2516188"/>
          <p14:tracePt t="19850" x="1563688" y="2665413"/>
          <p14:tracePt t="19857" x="1601788" y="2840038"/>
          <p14:tracePt t="19868" x="1651000" y="2928938"/>
          <p14:tracePt t="19873" x="1714500" y="3028950"/>
          <p14:tracePt t="19883" x="1738313" y="3090863"/>
          <p14:tracePt t="19889" x="1776413" y="3154363"/>
          <p14:tracePt t="19899" x="1801813" y="3190875"/>
          <p14:tracePt t="19906" x="1814513" y="3216275"/>
          <p14:tracePt t="19917" x="1825625" y="3241675"/>
          <p14:tracePt t="19921" x="1851025" y="3290888"/>
          <p14:tracePt t="19929" x="1851025" y="3316288"/>
          <p14:tracePt t="19937" x="1876425" y="3367088"/>
          <p14:tracePt t="19945" x="1901825" y="3403600"/>
          <p14:tracePt t="19953" x="1925638" y="3467100"/>
          <p14:tracePt t="19961" x="1951038" y="3541713"/>
          <p14:tracePt t="19970" x="1963738" y="3590925"/>
          <p14:tracePt t="19977" x="1989138" y="3629025"/>
          <p14:tracePt t="19985" x="2001838" y="3654425"/>
          <p14:tracePt t="19993" x="2001838" y="3667125"/>
          <p14:tracePt t="20009" x="2001838" y="3679825"/>
          <p14:tracePt t="20082" x="2025650" y="3679825"/>
          <p14:tracePt t="20088" x="2063750" y="3703638"/>
          <p14:tracePt t="20097" x="2127250" y="3716338"/>
          <p14:tracePt t="20105" x="2214563" y="3741738"/>
          <p14:tracePt t="20114" x="2327275" y="3754438"/>
          <p14:tracePt t="20121" x="2414588" y="3792538"/>
          <p14:tracePt t="20132" x="2563813" y="3803650"/>
          <p14:tracePt t="20138" x="2676525" y="3816350"/>
          <p14:tracePt t="20145" x="2827338" y="3841750"/>
          <p14:tracePt t="20153" x="2952750" y="3841750"/>
          <p14:tracePt t="20161" x="3127375" y="3841750"/>
          <p14:tracePt t="20169" x="3252788" y="3854450"/>
          <p14:tracePt t="20177" x="3440113" y="3854450"/>
          <p14:tracePt t="20186" x="3602038" y="3867150"/>
          <p14:tracePt t="20193" x="3790950" y="3892550"/>
          <p14:tracePt t="20201" x="3940175" y="3905250"/>
          <p14:tracePt t="20209" x="4140200" y="3905250"/>
          <p14:tracePt t="20217" x="4303713" y="3916363"/>
          <p14:tracePt t="20225" x="4491038" y="3941763"/>
          <p14:tracePt t="20233" x="4678363" y="3941763"/>
          <p14:tracePt t="20240" x="4852988" y="3941763"/>
          <p14:tracePt t="20250" x="4978400" y="3941763"/>
          <p14:tracePt t="20257" x="5141913" y="3954463"/>
          <p14:tracePt t="20266" x="5253038" y="3967163"/>
          <p14:tracePt t="20273" x="5353050" y="3967163"/>
          <p14:tracePt t="20281" x="5441950" y="3979863"/>
          <p14:tracePt t="20289" x="5529263" y="3979863"/>
          <p14:tracePt t="20297" x="5616575" y="3979863"/>
          <p14:tracePt t="20305" x="5654675" y="3979863"/>
          <p14:tracePt t="20315" x="5691188" y="3979863"/>
          <p14:tracePt t="20321" x="5703888" y="3979863"/>
          <p14:tracePt t="20329" x="5716588" y="3979863"/>
          <p14:tracePt t="20369" x="5729288" y="3979863"/>
          <p14:tracePt t="20377" x="5741988" y="3992563"/>
          <p14:tracePt t="20387" x="5767388" y="3992563"/>
          <p14:tracePt t="20393" x="5791200" y="3992563"/>
          <p14:tracePt t="20402" x="5816600" y="4005263"/>
          <p14:tracePt t="20409" x="5829300" y="4017963"/>
          <p14:tracePt t="20418" x="5867400" y="4017963"/>
          <p14:tracePt t="20425" x="5891213" y="4017963"/>
          <p14:tracePt t="20434" x="5903913" y="4017963"/>
          <p14:tracePt t="20441" x="5916613" y="4029075"/>
          <p14:tracePt t="20473" x="5929313" y="4029075"/>
          <p14:tracePt t="20489" x="5942013" y="4029075"/>
          <p14:tracePt t="20498" x="5967413" y="4029075"/>
          <p14:tracePt t="20505" x="6029325" y="4067175"/>
          <p14:tracePt t="20514" x="6142038" y="4117975"/>
          <p14:tracePt t="20521" x="6229350" y="4154488"/>
          <p14:tracePt t="20529" x="6303963" y="4192588"/>
          <p14:tracePt t="20537" x="6329363" y="4205288"/>
          <p14:tracePt t="20545" x="6354763" y="4205288"/>
          <p14:tracePt t="20553" x="6367463" y="4205288"/>
          <p14:tracePt t="20561" x="6380163" y="4205288"/>
          <p14:tracePt t="20625" x="6380163" y="4217988"/>
          <p14:tracePt t="20649" x="6403975" y="4230688"/>
          <p14:tracePt t="20657" x="6416675" y="4230688"/>
          <p14:tracePt t="20682" x="6429375" y="4230688"/>
          <p14:tracePt t="21001" x="6403975" y="4230688"/>
          <p14:tracePt t="21009" x="6391275" y="4230688"/>
          <p14:tracePt t="21041" x="6380163" y="4230688"/>
          <p14:tracePt t="21049" x="6354763" y="4217988"/>
          <p14:tracePt t="21066" x="6354763" y="4205288"/>
          <p14:tracePt t="21106" x="6354763" y="4192588"/>
          <p14:tracePt t="21145" x="6354763" y="4179888"/>
          <p14:tracePt t="21153" x="6329363" y="4141788"/>
          <p14:tracePt t="21161" x="6291263" y="4067175"/>
          <p14:tracePt t="21169" x="6280150" y="4005263"/>
          <p14:tracePt t="21177" x="6280150" y="3992563"/>
          <p14:tracePt t="21185" x="6280150" y="3979863"/>
          <p14:tracePt t="29401" x="6303963" y="3979863"/>
          <p14:tracePt t="29473" x="6316663" y="3979863"/>
          <p14:tracePt t="29481" x="6329363" y="3979863"/>
          <p14:tracePt t="29713" x="6329363" y="3967163"/>
          <p14:tracePt t="30745" x="6403975" y="3967163"/>
          <p14:tracePt t="30753" x="6616700" y="3979863"/>
          <p14:tracePt t="30761" x="6704013" y="3979863"/>
          <p14:tracePt t="30769" x="6716713" y="3979863"/>
          <p14:tracePt t="30777" x="6729413" y="3979863"/>
          <p14:tracePt t="30785" x="6742113" y="3979863"/>
          <p14:tracePt t="30793" x="6780213" y="3979863"/>
          <p14:tracePt t="30802" x="6816725" y="3979863"/>
          <p14:tracePt t="30833" x="6829425" y="3979863"/>
          <p14:tracePt t="30850" x="6842125" y="3979863"/>
          <p14:tracePt t="30897" x="6854825" y="3979863"/>
          <p14:tracePt t="30905" x="6867525" y="3979863"/>
          <p14:tracePt t="30913" x="6880225" y="3979863"/>
          <p14:tracePt t="30921" x="6905625" y="3979863"/>
          <p14:tracePt t="30985" x="6916738" y="3979863"/>
          <p14:tracePt t="30993" x="6929438" y="3967163"/>
          <p14:tracePt t="31003" x="6954838" y="3967163"/>
          <p14:tracePt t="31009" x="6980238" y="3967163"/>
          <p14:tracePt t="31019" x="6992938" y="3967163"/>
          <p14:tracePt t="31025" x="7005638" y="3967163"/>
          <p14:tracePt t="31035" x="7042150" y="3954463"/>
          <p14:tracePt t="31041" x="7080250" y="3941763"/>
          <p14:tracePt t="31050" x="7092950" y="3941763"/>
          <p14:tracePt t="31105" x="7105650" y="3941763"/>
          <p14:tracePt t="31121" x="7129463" y="3941763"/>
          <p14:tracePt t="31129" x="7167563" y="3929063"/>
          <p14:tracePt t="31137" x="7180263" y="3916363"/>
          <p14:tracePt t="31145" x="7205663" y="3916363"/>
          <p14:tracePt t="31153" x="7218363" y="3916363"/>
          <p14:tracePt t="31161" x="7242175" y="3916363"/>
          <p14:tracePt t="31170" x="7292975" y="3905250"/>
          <p14:tracePt t="31177" x="7329488" y="3905250"/>
          <p14:tracePt t="31187" x="7342188" y="3905250"/>
          <p14:tracePt t="31193" x="7367588" y="3905250"/>
          <p14:tracePt t="31201" x="7392988" y="3905250"/>
          <p14:tracePt t="31218" x="7405688" y="3892550"/>
          <p14:tracePt t="31235" x="7418388" y="3892550"/>
          <p14:tracePt t="31250" x="7418388" y="3879850"/>
          <p14:tracePt t="31321" x="7454900" y="3879850"/>
          <p14:tracePt t="31329" x="7493000" y="3879850"/>
          <p14:tracePt t="31337" x="7554913" y="3892550"/>
          <p14:tracePt t="31345" x="7654925" y="3892550"/>
          <p14:tracePt t="31353" x="7680325" y="3892550"/>
          <p14:tracePt t="31361" x="7705725" y="3892550"/>
          <p14:tracePt t="31370" x="7718425" y="3892550"/>
          <p14:tracePt t="31377" x="7742238" y="3892550"/>
          <p14:tracePt t="31393" x="7754938" y="3892550"/>
          <p14:tracePt t="31433" x="7754938" y="3905250"/>
          <p14:tracePt t="31450" x="7780338" y="3905250"/>
          <p14:tracePt t="31457" x="7805738" y="3905250"/>
          <p14:tracePt t="31466" x="7831138" y="3905250"/>
          <p14:tracePt t="31473" x="7843838" y="3905250"/>
          <p14:tracePt t="31489" x="7880350" y="3905250"/>
          <p14:tracePt t="31497" x="7893050" y="3905250"/>
          <p14:tracePt t="31505" x="7905750" y="3905250"/>
          <p14:tracePt t="31554" x="7918450" y="3905250"/>
          <p14:tracePt t="31577" x="7931150" y="3905250"/>
          <p14:tracePt t="31738" x="7943850" y="3916363"/>
          <p14:tracePt t="31793" x="7954963" y="3916363"/>
          <p14:tracePt t="31809" x="7967663" y="3916363"/>
          <p14:tracePt t="31929" x="7954963" y="3916363"/>
          <p14:tracePt t="31937" x="7918450" y="3929063"/>
          <p14:tracePt t="31945" x="7880350" y="3941763"/>
          <p14:tracePt t="31953" x="7843838" y="3967163"/>
          <p14:tracePt t="31961" x="7805738" y="3979863"/>
          <p14:tracePt t="31970" x="7731125" y="4005263"/>
          <p14:tracePt t="31977" x="7680325" y="4005263"/>
          <p14:tracePt t="31986" x="7542213" y="4041775"/>
          <p14:tracePt t="31993" x="7418388" y="4054475"/>
          <p14:tracePt t="32002" x="7242175" y="4054475"/>
          <p14:tracePt t="32009" x="6980238" y="4079875"/>
          <p14:tracePt t="32018" x="6729413" y="4079875"/>
          <p14:tracePt t="32025" x="6454775" y="4079875"/>
          <p14:tracePt t="32034" x="6180138" y="4079875"/>
          <p14:tracePt t="32041" x="5829300" y="4079875"/>
          <p14:tracePt t="32050" x="5529263" y="4079875"/>
          <p14:tracePt t="32057" x="5153025" y="4079875"/>
          <p14:tracePt t="32065" x="4840288" y="4079875"/>
          <p14:tracePt t="32073" x="4491038" y="4129088"/>
          <p14:tracePt t="32083" x="4252913" y="4129088"/>
          <p14:tracePt t="32089" x="3990975" y="4154488"/>
          <p14:tracePt t="32097" x="3778250" y="4179888"/>
          <p14:tracePt t="32106" x="3589338" y="4192588"/>
          <p14:tracePt t="32113" x="3402013" y="4217988"/>
          <p14:tracePt t="32131" x="3076575" y="4254500"/>
          <p14:tracePt t="32137" x="2940050" y="4267200"/>
          <p14:tracePt t="32145" x="2801938" y="4292600"/>
          <p14:tracePt t="32153" x="2689225" y="4318000"/>
          <p14:tracePt t="32161" x="2563813" y="4318000"/>
          <p14:tracePt t="32169" x="2463800" y="4330700"/>
          <p14:tracePt t="32177" x="2363788" y="4341813"/>
          <p14:tracePt t="32188" x="2251075" y="4341813"/>
          <p14:tracePt t="32194" x="2127250" y="4354513"/>
          <p14:tracePt t="32204" x="1963738" y="4367213"/>
          <p14:tracePt t="32209" x="1825625" y="4367213"/>
          <p14:tracePt t="32218" x="1701800" y="4367213"/>
          <p14:tracePt t="32225" x="1563688" y="4367213"/>
          <p14:tracePt t="32234" x="1425575" y="4367213"/>
          <p14:tracePt t="32241" x="1276350" y="4379913"/>
          <p14:tracePt t="32250" x="1125538" y="4379913"/>
          <p14:tracePt t="32257" x="1012825" y="4392613"/>
          <p14:tracePt t="32270" x="876300" y="4392613"/>
          <p14:tracePt t="32274" x="776288" y="4405313"/>
          <p14:tracePt t="32284" x="700088" y="4405313"/>
          <p14:tracePt t="32289" x="638175" y="4405313"/>
          <p14:tracePt t="32297" x="625475" y="4405313"/>
          <p14:tracePt t="32305" x="612775" y="4405313"/>
          <p14:tracePt t="32329" x="600075" y="4405313"/>
          <p14:tracePt t="32450" x="663575" y="4379913"/>
          <p14:tracePt t="32457" x="800100" y="4354513"/>
          <p14:tracePt t="32465" x="1012825" y="4318000"/>
          <p14:tracePt t="32473" x="1289050" y="4292600"/>
          <p14:tracePt t="32483" x="1512888" y="4279900"/>
          <p14:tracePt t="32489" x="1676400" y="4279900"/>
          <p14:tracePt t="32497" x="1789113" y="4267200"/>
          <p14:tracePt t="32505" x="1889125" y="4267200"/>
          <p14:tracePt t="32513" x="1976438" y="4241800"/>
          <p14:tracePt t="32521" x="2014538" y="4230688"/>
          <p14:tracePt t="32529" x="2063750" y="4217988"/>
          <p14:tracePt t="32537" x="2076450" y="4217988"/>
          <p14:tracePt t="32545" x="2101850" y="4205288"/>
          <p14:tracePt t="32553" x="2127250" y="4205288"/>
          <p14:tracePt t="32561" x="2138363" y="4205288"/>
          <p14:tracePt t="32689" x="2151063" y="4205288"/>
          <p14:tracePt t="32745" x="2163763" y="4205288"/>
          <p14:tracePt t="32762" x="2176463" y="4205288"/>
          <p14:tracePt t="32785" x="2201863" y="4205288"/>
          <p14:tracePt t="32793" x="2227263" y="4205288"/>
          <p14:tracePt t="32803" x="2289175" y="4205288"/>
          <p14:tracePt t="32809" x="2376488" y="4217988"/>
          <p14:tracePt t="32818" x="2427288" y="4217988"/>
          <p14:tracePt t="32825" x="2463800" y="4217988"/>
          <p14:tracePt t="32834" x="2476500" y="4230688"/>
          <p14:tracePt t="32841" x="2489200" y="4230688"/>
          <p14:tracePt t="32857" x="2501900" y="4230688"/>
          <p14:tracePt t="32913" x="2514600" y="4230688"/>
          <p14:tracePt t="32921" x="2527300" y="4241800"/>
          <p14:tracePt t="32929" x="2589213" y="4254500"/>
          <p14:tracePt t="32937" x="2676525" y="4267200"/>
          <p14:tracePt t="32945" x="2776538" y="4279900"/>
          <p14:tracePt t="32953" x="2863850" y="4292600"/>
          <p14:tracePt t="32961" x="2901950" y="4305300"/>
          <p14:tracePt t="32969" x="2940050" y="4318000"/>
          <p14:tracePt t="32977" x="2952750" y="4318000"/>
          <p14:tracePt t="32993" x="2963863" y="4318000"/>
          <p14:tracePt t="33282" x="2976563" y="4305300"/>
          <p14:tracePt t="33290" x="2976563" y="4292600"/>
          <p14:tracePt t="33298" x="2989263" y="4267200"/>
          <p14:tracePt t="33313" x="2989263" y="4254500"/>
          <p14:tracePt t="33321" x="3001963" y="4254500"/>
          <p14:tracePt t="33329" x="3014663" y="4241800"/>
          <p14:tracePt t="33337" x="3014663" y="4230688"/>
          <p14:tracePt t="33361" x="3014663" y="4217988"/>
          <p14:tracePt t="34281" x="3014663" y="4205288"/>
          <p14:tracePt t="34297" x="3014663" y="4179888"/>
          <p14:tracePt t="34305" x="3027363" y="4167188"/>
          <p14:tracePt t="34313" x="3040063" y="4141788"/>
          <p14:tracePt t="35625" x="3152775" y="4141788"/>
          <p14:tracePt t="35634" x="3352800" y="4105275"/>
          <p14:tracePt t="35641" x="3465513" y="4079875"/>
          <p14:tracePt t="35650" x="3502025" y="4067175"/>
          <p14:tracePt t="35897" x="3502025" y="4079875"/>
          <p14:tracePt t="35905" x="3465513" y="4179888"/>
          <p14:tracePt t="35913" x="3465513" y="4205288"/>
          <p14:tracePt t="35921" x="3452813" y="4230688"/>
          <p14:tracePt t="35929" x="3440113" y="4267200"/>
          <p14:tracePt t="35937" x="3427413" y="4305300"/>
          <p14:tracePt t="35945" x="3414713" y="4330700"/>
          <p14:tracePt t="35953" x="3414713" y="4354513"/>
          <p14:tracePt t="35961" x="3389313" y="4379913"/>
          <p14:tracePt t="35969" x="3389313" y="4392613"/>
          <p14:tracePt t="35977" x="3376613" y="4405313"/>
          <p14:tracePt t="35986" x="3352800" y="4418013"/>
          <p14:tracePt t="35994" x="3352800" y="4430713"/>
          <p14:tracePt t="36004" x="3327400" y="4443413"/>
          <p14:tracePt t="36009" x="3302000" y="4443413"/>
          <p14:tracePt t="36018" x="3289300" y="4479925"/>
          <p14:tracePt t="36025" x="3265488" y="4479925"/>
          <p14:tracePt t="36034" x="3252788" y="4492625"/>
          <p14:tracePt t="36041" x="3227388" y="4505325"/>
          <p14:tracePt t="36051" x="3201988" y="4505325"/>
          <p14:tracePt t="36057" x="3176588" y="4518025"/>
          <p14:tracePt t="36067" x="3152775" y="4530725"/>
          <p14:tracePt t="36073" x="3127375" y="4543425"/>
          <p14:tracePt t="36081" x="3101975" y="4543425"/>
          <p14:tracePt t="36089" x="3089275" y="4554538"/>
          <p14:tracePt t="36097" x="3065463" y="4554538"/>
          <p14:tracePt t="36113" x="3040063" y="4567238"/>
          <p14:tracePt t="36121" x="3014663" y="4579938"/>
          <p14:tracePt t="36134" x="2989263" y="4592638"/>
          <p14:tracePt t="36138" x="2952750" y="4592638"/>
          <p14:tracePt t="36145" x="2927350" y="4605338"/>
          <p14:tracePt t="36153" x="2863850" y="4618038"/>
          <p14:tracePt t="36161" x="2814638" y="4630738"/>
          <p14:tracePt t="36169" x="2740025" y="4643438"/>
          <p14:tracePt t="36177" x="2701925" y="4643438"/>
          <p14:tracePt t="36186" x="2614613" y="4656138"/>
          <p14:tracePt t="36193" x="2589213" y="4656138"/>
          <p14:tracePt t="36203" x="2551113" y="4667250"/>
          <p14:tracePt t="36209" x="2514600" y="4667250"/>
          <p14:tracePt t="36219" x="2476500" y="4679950"/>
          <p14:tracePt t="36225" x="2451100" y="4679950"/>
          <p14:tracePt t="36234" x="2401888" y="4679950"/>
          <p14:tracePt t="36241" x="2314575" y="4692650"/>
          <p14:tracePt t="36250" x="2214563" y="4705350"/>
          <p14:tracePt t="36257" x="2127250" y="4718050"/>
          <p14:tracePt t="36265" x="2063750" y="4730750"/>
          <p14:tracePt t="36273" x="2014538" y="4743450"/>
          <p14:tracePt t="36281" x="1938338" y="4768850"/>
          <p14:tracePt t="36289" x="1876425" y="4779963"/>
          <p14:tracePt t="36297" x="1851025" y="4779963"/>
          <p14:tracePt t="36305" x="1789113" y="4779963"/>
          <p14:tracePt t="36313" x="1763713" y="4779963"/>
          <p14:tracePt t="36321" x="1738313" y="4792663"/>
          <p14:tracePt t="36329" x="1725613" y="4805363"/>
          <p14:tracePt t="36337" x="1701800" y="4805363"/>
          <p14:tracePt t="36345" x="1676400" y="4805363"/>
          <p14:tracePt t="36361" x="1651000" y="4818063"/>
          <p14:tracePt t="36369" x="1651000" y="4830763"/>
          <p14:tracePt t="36377" x="1612900" y="4830763"/>
          <p14:tracePt t="36385" x="1576388" y="4843463"/>
          <p14:tracePt t="36393" x="1512888" y="4856163"/>
          <p14:tracePt t="36401" x="1450975" y="4868863"/>
          <p14:tracePt t="36409" x="1389063" y="4879975"/>
          <p14:tracePt t="36418" x="1325563" y="4892675"/>
          <p14:tracePt t="36425" x="1276350" y="4905375"/>
          <p14:tracePt t="36434" x="1200150" y="4918075"/>
          <p14:tracePt t="36441" x="1163638" y="4918075"/>
          <p14:tracePt t="36449" x="1125538" y="4930775"/>
          <p14:tracePt t="36457" x="1089025" y="4943475"/>
          <p14:tracePt t="36466" x="1076325" y="4943475"/>
          <p14:tracePt t="36473" x="1050925" y="4943475"/>
          <p14:tracePt t="36497" x="1025525" y="4943475"/>
          <p14:tracePt t="36505" x="1012825" y="4943475"/>
          <p14:tracePt t="36513" x="963613" y="4943475"/>
          <p14:tracePt t="36521" x="938213" y="4956175"/>
          <p14:tracePt t="36529" x="900113" y="4956175"/>
          <p14:tracePt t="36537" x="863600" y="4956175"/>
          <p14:tracePt t="36545" x="825500" y="4956175"/>
          <p14:tracePt t="36553" x="800100" y="4968875"/>
          <p14:tracePt t="36577" x="787400" y="4968875"/>
          <p14:tracePt t="36841" x="776288" y="4968875"/>
          <p14:tracePt t="37369" x="763588" y="4968875"/>
          <p14:tracePt t="43769" x="750888" y="4968875"/>
          <p14:tracePt t="44018" x="812800" y="5081588"/>
          <p14:tracePt t="44025" x="876300" y="5156200"/>
          <p14:tracePt t="44033" x="876300" y="5181600"/>
          <p14:tracePt t="44041" x="900113" y="5194300"/>
          <p14:tracePt t="44050" x="938213" y="5268913"/>
          <p14:tracePt t="44057" x="950913" y="5305425"/>
          <p14:tracePt t="44066" x="963613" y="5330825"/>
          <p14:tracePt t="44074" x="976313" y="5343525"/>
          <p14:tracePt t="44082" x="987425" y="5368925"/>
          <p14:tracePt t="44089" x="987425" y="5394325"/>
          <p14:tracePt t="44097" x="1000125" y="5394325"/>
          <p14:tracePt t="44105" x="1000125" y="5407025"/>
          <p14:tracePt t="44225" x="1012825" y="5456238"/>
          <p14:tracePt t="44233" x="1025525" y="5481638"/>
          <p14:tracePt t="44257" x="1025525" y="5494338"/>
          <p14:tracePt t="44265" x="1038225" y="5494338"/>
          <p14:tracePt t="44273" x="1038225" y="5507038"/>
          <p14:tracePt t="44289" x="1038225" y="5518150"/>
          <p14:tracePt t="44297" x="1038225" y="5556250"/>
          <p14:tracePt t="44305" x="1038225" y="5568950"/>
          <p14:tracePt t="44313" x="1038225" y="5581650"/>
          <p14:tracePt t="44321" x="1038225" y="5594350"/>
          <p14:tracePt t="44329" x="1038225" y="5619750"/>
          <p14:tracePt t="44345" x="1025525" y="5643563"/>
          <p14:tracePt t="44353" x="1025525" y="5668963"/>
          <p14:tracePt t="44362" x="1025525" y="5681663"/>
          <p14:tracePt t="44370" x="1025525" y="5694363"/>
          <p14:tracePt t="44378" x="1012825" y="5707063"/>
          <p14:tracePt t="44387" x="1012825" y="5719763"/>
          <p14:tracePt t="44393" x="1000125" y="5743575"/>
          <p14:tracePt t="44402" x="1000125" y="5756275"/>
          <p14:tracePt t="44409" x="1000125" y="5768975"/>
          <p14:tracePt t="44418" x="1000125" y="5781675"/>
          <p14:tracePt t="44425" x="1000125" y="5794375"/>
          <p14:tracePt t="44433" x="1000125" y="5819775"/>
          <p14:tracePt t="44441" x="1000125" y="5843588"/>
          <p14:tracePt t="44451" x="1000125" y="5868988"/>
          <p14:tracePt t="44457" x="1000125" y="5881688"/>
          <p14:tracePt t="44465" x="1000125" y="5907088"/>
          <p14:tracePt t="44473" x="1000125" y="5919788"/>
          <p14:tracePt t="44481" x="1000125" y="5932488"/>
          <p14:tracePt t="44489" x="1000125" y="5945188"/>
          <p14:tracePt t="44497" x="1000125" y="5956300"/>
          <p14:tracePt t="44505" x="1000125" y="5969000"/>
          <p14:tracePt t="44513" x="1000125" y="5994400"/>
          <p14:tracePt t="44529" x="1000125" y="6007100"/>
          <p14:tracePt t="44609" x="1000125" y="6045200"/>
          <p14:tracePt t="44618" x="1000125" y="6069013"/>
          <p14:tracePt t="44625" x="1000125" y="6081713"/>
          <p14:tracePt t="44641" x="1000125" y="6107113"/>
          <p14:tracePt t="44753" x="1000125" y="6119813"/>
          <p14:tracePt t="44761" x="1025525" y="6194425"/>
          <p14:tracePt t="44770" x="1038225" y="6219825"/>
          <p14:tracePt t="44809" x="1038225" y="6232525"/>
          <p14:tracePt t="45977" x="1050925" y="6219825"/>
          <p14:tracePt t="45986" x="1089025" y="6169025"/>
          <p14:tracePt t="45993" x="1112838" y="6132513"/>
          <p14:tracePt t="46002" x="1125538" y="6107113"/>
          <p14:tracePt t="46009" x="1138238" y="6069013"/>
          <p14:tracePt t="46019" x="1163638" y="6032500"/>
          <p14:tracePt t="46025" x="1189038" y="5981700"/>
          <p14:tracePt t="46033" x="1200150" y="5945188"/>
          <p14:tracePt t="46042" x="1212850" y="5919788"/>
          <p14:tracePt t="46057" x="1238250" y="5881688"/>
          <p14:tracePt t="46073" x="1238250" y="5868988"/>
          <p14:tracePt t="46081" x="1250950" y="5868988"/>
          <p14:tracePt t="46113" x="1250950" y="5856288"/>
          <p14:tracePt t="46121" x="1263650" y="5832475"/>
          <p14:tracePt t="46129" x="1300163" y="5794375"/>
          <p14:tracePt t="46139" x="1312863" y="5743575"/>
          <p14:tracePt t="46145" x="1350963" y="5707063"/>
          <p14:tracePt t="46154" x="1363663" y="5668963"/>
          <p14:tracePt t="46161" x="1363663" y="5643563"/>
          <p14:tracePt t="46170" x="1376363" y="5607050"/>
          <p14:tracePt t="46177" x="1401763" y="5581650"/>
          <p14:tracePt t="46186" x="1412875" y="5543550"/>
          <p14:tracePt t="46193" x="1425575" y="5530850"/>
          <p14:tracePt t="46202" x="1438275" y="5507038"/>
          <p14:tracePt t="46250" x="1438275" y="5494338"/>
          <p14:tracePt t="46313" x="1450975" y="5456238"/>
          <p14:tracePt t="46321" x="1476375" y="5381625"/>
          <p14:tracePt t="46329" x="1489075" y="5356225"/>
          <p14:tracePt t="46338" x="1489075" y="5343525"/>
          <p14:tracePt t="46385" x="1489075" y="5330825"/>
          <p14:tracePt t="46401" x="1501775" y="5330825"/>
          <p14:tracePt t="46409" x="1501775" y="5305425"/>
          <p14:tracePt t="46418" x="1512888" y="5281613"/>
          <p14:tracePt t="46481" x="1525588" y="5281613"/>
          <p14:tracePt t="46505" x="1550988" y="5230813"/>
          <p14:tracePt t="46513" x="1576388" y="5194300"/>
          <p14:tracePt t="46521" x="1612900" y="5156200"/>
          <p14:tracePt t="46529" x="1625600" y="5143500"/>
          <p14:tracePt t="46626" x="1638300" y="5143500"/>
          <p14:tracePt t="46978" x="1638300" y="5118100"/>
          <p14:tracePt t="46986" x="1601788" y="5056188"/>
          <p14:tracePt t="46993" x="1563688" y="5005388"/>
          <p14:tracePt t="47002" x="1550988" y="4981575"/>
          <p14:tracePt t="47010" x="1525588" y="4956175"/>
          <p14:tracePt t="47020" x="1512888" y="4956175"/>
          <p14:tracePt t="47025" x="1501775" y="4930775"/>
          <p14:tracePt t="47033" x="1489075" y="4930775"/>
          <p14:tracePt t="47113" x="1463675" y="4930775"/>
          <p14:tracePt t="47121" x="1376363" y="4918075"/>
          <p14:tracePt t="47129" x="1289050" y="4905375"/>
          <p14:tracePt t="47138" x="1250950" y="4892675"/>
          <p14:tracePt t="47145" x="1212850" y="4879975"/>
          <p14:tracePt t="47153" x="1189038" y="4879975"/>
          <p14:tracePt t="47161" x="1163638" y="4879975"/>
          <p14:tracePt t="47169" x="1138238" y="4868863"/>
          <p14:tracePt t="47209" x="1125538" y="4868863"/>
          <p14:tracePt t="47265" x="1063625" y="4868863"/>
          <p14:tracePt t="47273" x="1000125" y="4918075"/>
          <p14:tracePt t="47281" x="950913" y="4956175"/>
          <p14:tracePt t="47289" x="925513" y="4981575"/>
          <p14:tracePt t="47297" x="887413" y="4992688"/>
          <p14:tracePt t="47305" x="876300" y="5005388"/>
          <p14:tracePt t="47322" x="876300" y="5018088"/>
          <p14:tracePt t="47393" x="850900" y="5018088"/>
          <p14:tracePt t="47449" x="850900" y="5030788"/>
          <p14:tracePt t="47457" x="838200" y="5030788"/>
          <p14:tracePt t="50129" x="863600" y="5092700"/>
          <p14:tracePt t="50138" x="887413" y="5143500"/>
          <p14:tracePt t="50145" x="912813" y="5156200"/>
          <p14:tracePt t="50153" x="912813" y="5168900"/>
          <p14:tracePt t="50161" x="925513" y="5205413"/>
          <p14:tracePt t="50170" x="950913" y="5256213"/>
          <p14:tracePt t="50177" x="950913" y="5268913"/>
          <p14:tracePt t="50186" x="963613" y="5281613"/>
          <p14:tracePt t="50193" x="963613" y="5294313"/>
          <p14:tracePt t="50202" x="963613" y="5305425"/>
          <p14:tracePt t="50225" x="963613" y="5318125"/>
          <p14:tracePt t="50281" x="963613" y="5343525"/>
          <p14:tracePt t="50289" x="976313" y="5394325"/>
          <p14:tracePt t="50321" x="976313" y="5407025"/>
          <p14:tracePt t="50377" x="976313" y="5418138"/>
          <p14:tracePt t="50705" x="963613" y="5418138"/>
          <p14:tracePt t="50745" x="950913" y="5418138"/>
          <p14:tracePt t="50785" x="925513" y="5430838"/>
          <p14:tracePt t="50834" x="900113" y="5430838"/>
          <p14:tracePt t="50841" x="900113" y="5443538"/>
          <p14:tracePt t="50857" x="887413" y="5443538"/>
          <p14:tracePt t="50881" x="887413" y="5456238"/>
          <p14:tracePt t="50897" x="876300" y="5456238"/>
          <p14:tracePt t="53986" x="876300" y="5430838"/>
          <p14:tracePt t="53993" x="963613" y="5330825"/>
          <p14:tracePt t="54002" x="1012825" y="5294313"/>
          <p14:tracePt t="54011" x="1025525" y="5281613"/>
          <p14:tracePt t="54023" x="1038225" y="5268913"/>
          <p14:tracePt t="54026" x="1050925" y="5256213"/>
          <p14:tracePt t="54037" x="1076325" y="5243513"/>
          <p14:tracePt t="54041" x="1100138" y="5243513"/>
          <p14:tracePt t="54057" x="1100138" y="5230813"/>
          <p14:tracePt t="54321" x="1089025" y="5230813"/>
          <p14:tracePt t="54329" x="1076325" y="5294313"/>
          <p14:tracePt t="54337" x="1076325" y="5305425"/>
          <p14:tracePt t="54345" x="1063625" y="5305425"/>
          <p14:tracePt t="54353" x="1063625" y="5330825"/>
          <p14:tracePt t="54361" x="1025525" y="5356225"/>
          <p14:tracePt t="54371" x="1012825" y="5368925"/>
          <p14:tracePt t="54377" x="1000125" y="5368925"/>
          <p14:tracePt t="54386" x="987425" y="5381625"/>
          <p14:tracePt t="54393" x="976313" y="5407025"/>
          <p14:tracePt t="54402" x="963613" y="5407025"/>
          <p14:tracePt t="54409" x="950913" y="5418138"/>
          <p14:tracePt t="54418" x="938213" y="5430838"/>
          <p14:tracePt t="54435" x="925513" y="5443538"/>
          <p14:tracePt t="54449" x="900113" y="5456238"/>
          <p14:tracePt t="54457" x="887413" y="5468938"/>
          <p14:tracePt t="54465" x="863600" y="5494338"/>
          <p14:tracePt t="54473" x="825500" y="5507038"/>
          <p14:tracePt t="54481" x="800100" y="5530850"/>
          <p14:tracePt t="54489" x="776288" y="5543550"/>
          <p14:tracePt t="54497" x="750888" y="5581650"/>
          <p14:tracePt t="54505" x="712788" y="5619750"/>
          <p14:tracePt t="54513" x="674688" y="5643563"/>
          <p14:tracePt t="54521" x="625475" y="5707063"/>
          <p14:tracePt t="54529" x="587375" y="5732463"/>
          <p14:tracePt t="54537" x="563563" y="5743575"/>
          <p14:tracePt t="54545" x="550863" y="5768975"/>
          <p14:tracePt t="54554" x="525463" y="5781675"/>
          <p14:tracePt t="54561" x="487363" y="5794375"/>
          <p14:tracePt t="54569" x="487363" y="5819775"/>
          <p14:tracePt t="54577" x="463550" y="5856288"/>
          <p14:tracePt t="54586" x="450850" y="5868988"/>
          <p14:tracePt t="54592" x="438150" y="5881688"/>
          <p14:tracePt t="54601" x="438150" y="5907088"/>
          <p14:tracePt t="54609" x="425450" y="5919788"/>
          <p14:tracePt t="54619" x="425450" y="5932488"/>
          <p14:tracePt t="54625" x="425450" y="5945188"/>
          <p14:tracePt t="54641" x="425450" y="5956300"/>
          <p14:tracePt t="54649" x="425450" y="5969000"/>
          <p14:tracePt t="54673" x="425450" y="5981700"/>
          <p14:tracePt t="54689" x="425450" y="5994400"/>
          <p14:tracePt t="54697" x="425450" y="6007100"/>
          <p14:tracePt t="54705" x="425450" y="6019800"/>
          <p14:tracePt t="54713" x="425450" y="6032500"/>
          <p14:tracePt t="54721" x="425450" y="6045200"/>
          <p14:tracePt t="54729" x="425450" y="6081713"/>
          <p14:tracePt t="54738" x="425450" y="6094413"/>
          <p14:tracePt t="54754" x="438150" y="6119813"/>
          <p14:tracePt t="54834" x="438150" y="6132513"/>
          <p14:tracePt t="54841" x="463550" y="6157913"/>
          <p14:tracePt t="54849" x="550863" y="6219825"/>
          <p14:tracePt t="54857" x="625475" y="6269038"/>
          <p14:tracePt t="54865" x="700088" y="6319838"/>
          <p14:tracePt t="54873" x="738188" y="6332538"/>
          <p14:tracePt t="54881" x="787400" y="6370638"/>
          <p14:tracePt t="54889" x="812800" y="6370638"/>
          <p14:tracePt t="54897" x="812800" y="6381750"/>
          <p14:tracePt t="55289" x="825500" y="6381750"/>
          <p14:tracePt t="55441" x="825500" y="6357938"/>
          <p14:tracePt t="55449" x="825500" y="6307138"/>
          <p14:tracePt t="55465" x="825500" y="6294438"/>
          <p14:tracePt t="55913" x="825500" y="6281738"/>
          <p14:tracePt t="56458" x="812800" y="6281738"/>
          <p14:tracePt t="56497" x="812800" y="6269038"/>
          <p14:tracePt t="56873" x="825500" y="6194425"/>
          <p14:tracePt t="56881" x="876300" y="6032500"/>
          <p14:tracePt t="56889" x="963613" y="5881688"/>
          <p14:tracePt t="56897" x="1012825" y="5794375"/>
          <p14:tracePt t="56905" x="1063625" y="5656263"/>
          <p14:tracePt t="56913" x="1125538" y="5507038"/>
          <p14:tracePt t="56921" x="1176338" y="5305425"/>
          <p14:tracePt t="56929" x="1212850" y="5081588"/>
          <p14:tracePt t="56937" x="1263650" y="4930775"/>
          <p14:tracePt t="56945" x="1263650" y="4779963"/>
          <p14:tracePt t="56954" x="1289050" y="4643438"/>
          <p14:tracePt t="56961" x="1300163" y="4505325"/>
          <p14:tracePt t="56970" x="1300163" y="4379913"/>
          <p14:tracePt t="56977" x="1300163" y="4230688"/>
          <p14:tracePt t="56986" x="1300163" y="4092575"/>
          <p14:tracePt t="56993" x="1300163" y="3979863"/>
          <p14:tracePt t="57002" x="1300163" y="3841750"/>
          <p14:tracePt t="57009" x="1300163" y="3716338"/>
          <p14:tracePt t="57018" x="1300163" y="3590925"/>
          <p14:tracePt t="57025" x="1300163" y="3429000"/>
          <p14:tracePt t="57033" x="1300163" y="3254375"/>
          <p14:tracePt t="57041" x="1300163" y="3141663"/>
          <p14:tracePt t="57049" x="1300163" y="3041650"/>
          <p14:tracePt t="57057" x="1300163" y="2928938"/>
          <p14:tracePt t="57065" x="1300163" y="2828925"/>
          <p14:tracePt t="57073" x="1300163" y="2703513"/>
          <p14:tracePt t="57081" x="1300163" y="2627313"/>
          <p14:tracePt t="57089" x="1300163" y="2578100"/>
          <p14:tracePt t="57097" x="1300163" y="2527300"/>
          <p14:tracePt t="57105" x="1289050" y="2490788"/>
          <p14:tracePt t="57113" x="1289050" y="2427288"/>
          <p14:tracePt t="57124" x="1276350" y="2339975"/>
          <p14:tracePt t="57129" x="1263650" y="2239963"/>
          <p14:tracePt t="57138" x="1263650" y="2152650"/>
          <p14:tracePt t="57145" x="1238250" y="2052638"/>
          <p14:tracePt t="57154" x="1238250" y="1952625"/>
          <p14:tracePt t="57161" x="1238250" y="1852613"/>
          <p14:tracePt t="57172" x="1238250" y="1765300"/>
          <p14:tracePt t="57177" x="1238250" y="1676400"/>
          <p14:tracePt t="57185" x="1238250" y="1627188"/>
          <p14:tracePt t="57193" x="1238250" y="1539875"/>
          <p14:tracePt t="57203" x="1238250" y="1489075"/>
          <p14:tracePt t="57209" x="1238250" y="1427163"/>
          <p14:tracePt t="57218" x="1250950" y="1339850"/>
          <p14:tracePt t="57225" x="1263650" y="1263650"/>
          <p14:tracePt t="57233" x="1263650" y="1201738"/>
          <p14:tracePt t="57241" x="1263650" y="1150938"/>
          <p14:tracePt t="57249" x="1263650" y="1114425"/>
          <p14:tracePt t="57257" x="1263650" y="1076325"/>
          <p14:tracePt t="57265" x="1263650" y="1063625"/>
          <p14:tracePt t="57321" x="1263650" y="1050925"/>
          <p14:tracePt t="57481" x="1289050" y="1076325"/>
          <p14:tracePt t="57489" x="1338263" y="1138238"/>
          <p14:tracePt t="57497" x="1350963" y="1163638"/>
          <p14:tracePt t="57505" x="1363663" y="1189038"/>
          <p14:tracePt t="57513" x="1389063" y="1238250"/>
          <p14:tracePt t="57521" x="1401763" y="1301750"/>
          <p14:tracePt t="57529" x="1412875" y="1350963"/>
          <p14:tracePt t="57537" x="1425575" y="1363663"/>
          <p14:tracePt t="57545" x="1438275" y="1376363"/>
          <p14:tracePt t="57553" x="1438275" y="1389063"/>
          <p14:tracePt t="57593" x="1438275" y="1401763"/>
          <p14:tracePt t="57705" x="1425575" y="1389063"/>
          <p14:tracePt t="57713" x="1412875" y="1389063"/>
          <p14:tracePt t="57721" x="1401763" y="1376363"/>
          <p14:tracePt t="57729" x="1401763" y="1363663"/>
          <p14:tracePt t="57739" x="1389063" y="1350963"/>
          <p14:tracePt t="57755" x="1376363" y="1350963"/>
          <p14:tracePt t="57770" x="1376363" y="1339850"/>
          <p14:tracePt t="57849" x="1350963" y="1339850"/>
          <p14:tracePt t="57857" x="1338263" y="1339850"/>
          <p14:tracePt t="57865" x="1325563" y="1339850"/>
          <p14:tracePt t="57873" x="1312863" y="1327150"/>
          <p14:tracePt t="58001" x="1312863" y="1314450"/>
          <p14:tracePt t="58290" x="1300163" y="1314450"/>
          <p14:tracePt t="64265" x="1300163" y="1350963"/>
          <p14:tracePt t="64273" x="1363663" y="1489075"/>
          <p14:tracePt t="64281" x="1376363" y="1539875"/>
          <p14:tracePt t="64289" x="1376363" y="1576388"/>
          <p14:tracePt t="64297" x="1389063" y="1627188"/>
          <p14:tracePt t="64306" x="1412875" y="1689100"/>
          <p14:tracePt t="64313" x="1425575" y="1727200"/>
          <p14:tracePt t="64322" x="1425575" y="1739900"/>
          <p14:tracePt t="64338" x="1438275" y="1765300"/>
          <p14:tracePt t="64345" x="1438275" y="1776413"/>
          <p14:tracePt t="64353" x="1438275" y="1789113"/>
          <p14:tracePt t="64361" x="1438275" y="1814513"/>
          <p14:tracePt t="64370" x="1450975" y="1827213"/>
          <p14:tracePt t="64377" x="1463675" y="1865313"/>
          <p14:tracePt t="64385" x="1463675" y="1901825"/>
          <p14:tracePt t="64393" x="1463675" y="1939925"/>
          <p14:tracePt t="64402" x="1476375" y="1989138"/>
          <p14:tracePt t="64409" x="1489075" y="2039938"/>
          <p14:tracePt t="64417" x="1489075" y="2078038"/>
          <p14:tracePt t="64425" x="1489075" y="2114550"/>
          <p14:tracePt t="64433" x="1501775" y="2139950"/>
          <p14:tracePt t="64441" x="1501775" y="2165350"/>
          <p14:tracePt t="64449" x="1501775" y="2190750"/>
          <p14:tracePt t="64457" x="1501775" y="2201863"/>
          <p14:tracePt t="64465" x="1501775" y="2214563"/>
          <p14:tracePt t="64489" x="1501775" y="2227263"/>
          <p14:tracePt t="64505" x="1501775" y="2239963"/>
          <p14:tracePt t="64513" x="1501775" y="2265363"/>
          <p14:tracePt t="64521" x="1501775" y="2303463"/>
          <p14:tracePt t="64529" x="1501775" y="2352675"/>
          <p14:tracePt t="64538" x="1501775" y="2390775"/>
          <p14:tracePt t="64545" x="1501775" y="2439988"/>
          <p14:tracePt t="64554" x="1501775" y="2478088"/>
          <p14:tracePt t="64561" x="1501775" y="2503488"/>
          <p14:tracePt t="64570" x="1501775" y="2516188"/>
          <p14:tracePt t="64577" x="1501775" y="2527300"/>
          <p14:tracePt t="64587" x="1489075" y="2540000"/>
          <p14:tracePt t="64665" x="1476375" y="2578100"/>
          <p14:tracePt t="64674" x="1476375" y="2603500"/>
          <p14:tracePt t="64681" x="1450975" y="2627313"/>
          <p14:tracePt t="64689" x="1450975" y="2652713"/>
          <p14:tracePt t="64697" x="1450975" y="2678113"/>
          <p14:tracePt t="64705" x="1425575" y="2703513"/>
          <p14:tracePt t="64713" x="1425575" y="2728913"/>
          <p14:tracePt t="64721" x="1412875" y="2740025"/>
          <p14:tracePt t="64729" x="1412875" y="2752725"/>
          <p14:tracePt t="64770" x="1412875" y="2765425"/>
          <p14:tracePt t="64785" x="1401763" y="2765425"/>
          <p14:tracePt t="64793" x="1401763" y="2803525"/>
          <p14:tracePt t="64802" x="1389063" y="2840038"/>
          <p14:tracePt t="64809" x="1376363" y="2865438"/>
          <p14:tracePt t="64817" x="1363663" y="2890838"/>
          <p14:tracePt t="64825" x="1363663" y="2928938"/>
          <p14:tracePt t="64833" x="1350963" y="2952750"/>
          <p14:tracePt t="64842" x="1350963" y="2965450"/>
          <p14:tracePt t="64850" x="1338263" y="2990850"/>
          <p14:tracePt t="64929" x="1338263" y="3003550"/>
          <p14:tracePt t="64939" x="1338263" y="3028950"/>
          <p14:tracePt t="64945" x="1338263" y="3065463"/>
          <p14:tracePt t="64954" x="1338263" y="3078163"/>
          <p14:tracePt t="64977" x="1338263" y="3090863"/>
          <p14:tracePt t="64985" x="1338263" y="3103563"/>
          <p14:tracePt t="65449" x="1325563" y="3103563"/>
          <p14:tracePt t="66497" x="1325563" y="3090863"/>
          <p14:tracePt t="66505" x="1338263" y="3054350"/>
          <p14:tracePt t="66513" x="1350963" y="3041650"/>
          <p14:tracePt t="66523" x="1350963" y="3028950"/>
          <p14:tracePt t="66545" x="1363663" y="3028950"/>
          <p14:tracePt t="66554" x="1363663" y="3016250"/>
          <p14:tracePt t="67457" x="1363663" y="3003550"/>
          <p14:tracePt t="67465" x="1389063" y="2916238"/>
          <p14:tracePt t="67473" x="1438275" y="2790825"/>
          <p14:tracePt t="67481" x="1463675" y="2716213"/>
          <p14:tracePt t="67489" x="1476375" y="2690813"/>
          <p14:tracePt t="67497" x="1489075" y="2665413"/>
          <p14:tracePt t="67506" x="1501775" y="2616200"/>
          <p14:tracePt t="67513" x="1550988" y="2565400"/>
          <p14:tracePt t="67523" x="1563688" y="2516188"/>
          <p14:tracePt t="67529" x="1589088" y="2478088"/>
          <p14:tracePt t="67538" x="1601788" y="2439988"/>
          <p14:tracePt t="67545" x="1612900" y="2414588"/>
          <p14:tracePt t="67554" x="1625600" y="2403475"/>
          <p14:tracePt t="67561" x="1651000" y="2390775"/>
          <p14:tracePt t="67571" x="1663700" y="2378075"/>
          <p14:tracePt t="67579" x="1676400" y="2378075"/>
          <p14:tracePt t="67589" x="1701800" y="2352675"/>
          <p14:tracePt t="67593" x="1725613" y="2327275"/>
          <p14:tracePt t="67602" x="1763713" y="2303463"/>
          <p14:tracePt t="67609" x="1789113" y="2278063"/>
          <p14:tracePt t="67617" x="1825625" y="2252663"/>
          <p14:tracePt t="67625" x="1876425" y="2214563"/>
          <p14:tracePt t="67634" x="1914525" y="2201863"/>
          <p14:tracePt t="67643" x="1938338" y="2165350"/>
          <p14:tracePt t="67649" x="1963738" y="2152650"/>
          <p14:tracePt t="67658" x="1989138" y="2127250"/>
          <p14:tracePt t="67665" x="2001838" y="2101850"/>
          <p14:tracePt t="67673" x="2014538" y="2101850"/>
          <p14:tracePt t="67722" x="2014538" y="2089150"/>
          <p14:tracePt t="67737" x="2014538" y="2078038"/>
          <p14:tracePt t="67745" x="2063750" y="2014538"/>
          <p14:tracePt t="67754" x="2101850" y="1939925"/>
          <p14:tracePt t="67761" x="2114550" y="1914525"/>
          <p14:tracePt t="67770" x="2138363" y="1876425"/>
          <p14:tracePt t="67777" x="2151063" y="1852613"/>
          <p14:tracePt t="67787" x="2151063" y="1839913"/>
          <p14:tracePt t="67793" x="2163763" y="1839913"/>
          <p14:tracePt t="67817" x="2163763" y="1827213"/>
          <p14:tracePt t="67841" x="2176463" y="1827213"/>
          <p14:tracePt t="67849" x="2176463" y="1814513"/>
          <p14:tracePt t="67857" x="2189163" y="1789113"/>
          <p14:tracePt t="67865" x="2201863" y="1789113"/>
          <p14:tracePt t="67873" x="2201863" y="1776413"/>
          <p14:tracePt t="67881" x="2214563" y="1765300"/>
          <p14:tracePt t="67889" x="2214563" y="1752600"/>
          <p14:tracePt t="67897" x="2227263" y="1714500"/>
          <p14:tracePt t="67906" x="2238375" y="1663700"/>
          <p14:tracePt t="67913" x="2251075" y="1601788"/>
          <p14:tracePt t="67921" x="2263775" y="1552575"/>
          <p14:tracePt t="67929" x="2263775" y="1514475"/>
          <p14:tracePt t="67944" x="2276475" y="1501775"/>
          <p14:tracePt t="67955" x="2276475" y="1489075"/>
          <p14:tracePt t="68058" x="2289175" y="1489075"/>
          <p14:tracePt t="68305" x="2276475" y="1489075"/>
          <p14:tracePt t="68337" x="2276475" y="1514475"/>
          <p14:tracePt t="68345" x="2289175" y="1552575"/>
          <p14:tracePt t="68354" x="2289175" y="1563688"/>
          <p14:tracePt t="68361" x="2301875" y="1601788"/>
          <p14:tracePt t="68370" x="2301875" y="1614488"/>
          <p14:tracePt t="68377" x="2301875" y="1627188"/>
          <p14:tracePt t="68386" x="2301875" y="1639888"/>
          <p14:tracePt t="68393" x="2314575" y="1639888"/>
          <p14:tracePt t="68689" x="2301875" y="1652588"/>
          <p14:tracePt t="68697" x="2201863" y="1701800"/>
          <p14:tracePt t="68706" x="2163763" y="1752600"/>
          <p14:tracePt t="68713" x="2138363" y="1776413"/>
          <p14:tracePt t="68721" x="2114550" y="1814513"/>
          <p14:tracePt t="68729" x="2051050" y="1852613"/>
          <p14:tracePt t="68737" x="1976438" y="1901825"/>
          <p14:tracePt t="68745" x="1925638" y="1989138"/>
          <p14:tracePt t="68754" x="1889125" y="2027238"/>
          <p14:tracePt t="68761" x="1838325" y="2078038"/>
          <p14:tracePt t="68771" x="1789113" y="2101850"/>
          <p14:tracePt t="68776" x="1776413" y="2139950"/>
          <p14:tracePt t="68787" x="1738313" y="2178050"/>
          <p14:tracePt t="68793" x="1701800" y="2190750"/>
          <p14:tracePt t="68801" x="1689100" y="2227263"/>
          <p14:tracePt t="68809" x="1638300" y="2265363"/>
          <p14:tracePt t="68817" x="1589088" y="2278063"/>
          <p14:tracePt t="68825" x="1550988" y="2314575"/>
          <p14:tracePt t="68833" x="1525588" y="2339975"/>
          <p14:tracePt t="68841" x="1489075" y="2378075"/>
          <p14:tracePt t="68849" x="1450975" y="2403475"/>
          <p14:tracePt t="68857" x="1412875" y="2427288"/>
          <p14:tracePt t="68865" x="1401763" y="2452688"/>
          <p14:tracePt t="68873" x="1376363" y="2465388"/>
          <p14:tracePt t="68881" x="1376363" y="2478088"/>
          <p14:tracePt t="68889" x="1363663" y="2478088"/>
          <p14:tracePt t="68953" x="1350963" y="2503488"/>
          <p14:tracePt t="68961" x="1350963" y="2552700"/>
          <p14:tracePt t="68969" x="1312863" y="2552700"/>
          <p14:tracePt t="68977" x="1300163" y="2590800"/>
          <p14:tracePt t="68986" x="1289050" y="2616200"/>
          <p14:tracePt t="68993" x="1276350" y="2640013"/>
          <p14:tracePt t="69001" x="1276350" y="2652713"/>
          <p14:tracePt t="69009" x="1263650" y="2665413"/>
          <p14:tracePt t="69017" x="1250950" y="2690813"/>
          <p14:tracePt t="69025" x="1250950" y="2703513"/>
          <p14:tracePt t="69041" x="1250950" y="2716213"/>
          <p14:tracePt t="69049" x="1238250" y="2716213"/>
          <p14:tracePt t="69089" x="1238250" y="2728913"/>
          <p14:tracePt t="69106" x="1225550" y="2790825"/>
          <p14:tracePt t="69113" x="1212850" y="2828925"/>
          <p14:tracePt t="69123" x="1189038" y="2890838"/>
          <p14:tracePt t="69129" x="1163638" y="2941638"/>
          <p14:tracePt t="69138" x="1163638" y="2978150"/>
          <p14:tracePt t="69145" x="1150938" y="3016250"/>
          <p14:tracePt t="69154" x="1150938" y="3041650"/>
          <p14:tracePt t="69161" x="1138238" y="3054350"/>
          <p14:tracePt t="69193" x="1138238" y="3065463"/>
          <p14:tracePt t="71433" x="1138238" y="3041650"/>
          <p14:tracePt t="71441" x="1189038" y="2952750"/>
          <p14:tracePt t="71449" x="1263650" y="2903538"/>
          <p14:tracePt t="71457" x="1312863" y="2852738"/>
          <p14:tracePt t="71465" x="1350963" y="2778125"/>
          <p14:tracePt t="71473" x="1401763" y="2703513"/>
          <p14:tracePt t="71481" x="1463675" y="2590800"/>
          <p14:tracePt t="71490" x="1501775" y="2503488"/>
          <p14:tracePt t="71497" x="1550988" y="2414588"/>
          <p14:tracePt t="71506" x="1589088" y="2352675"/>
          <p14:tracePt t="71513" x="1625600" y="2303463"/>
          <p14:tracePt t="71523" x="1638300" y="2265363"/>
          <p14:tracePt t="71529" x="1663700" y="2252663"/>
          <p14:tracePt t="71538" x="1663700" y="2239963"/>
          <p14:tracePt t="71601" x="1676400" y="2190750"/>
          <p14:tracePt t="71609" x="1701800" y="2127250"/>
          <p14:tracePt t="71617" x="1714500" y="2089150"/>
          <p14:tracePt t="71625" x="1714500" y="2078038"/>
          <p14:tracePt t="71641" x="1714500" y="2065338"/>
          <p14:tracePt t="71649" x="1725613" y="2065338"/>
          <p14:tracePt t="71793" x="1751013" y="2001838"/>
          <p14:tracePt t="71801" x="1776413" y="1939925"/>
          <p14:tracePt t="71809" x="1776413" y="1876425"/>
          <p14:tracePt t="71817" x="1789113" y="1827213"/>
          <p14:tracePt t="71825" x="1801813" y="1801813"/>
          <p14:tracePt t="71833" x="1814513" y="1776413"/>
          <p14:tracePt t="71841" x="1814513" y="1765300"/>
          <p14:tracePt t="71953" x="1814513" y="1752600"/>
          <p14:tracePt t="72089" x="1825625" y="1752600"/>
          <p14:tracePt t="72097" x="1851025" y="1801813"/>
          <p14:tracePt t="72107" x="1863725" y="1801813"/>
          <p14:tracePt t="72129" x="1889125" y="1801813"/>
          <p14:tracePt t="72138" x="1914525" y="1801813"/>
          <p14:tracePt t="72145" x="1914525" y="1827213"/>
          <p14:tracePt t="72154" x="1938338" y="1839913"/>
          <p14:tracePt t="72161" x="1976438" y="1865313"/>
          <p14:tracePt t="72169" x="1989138" y="1876425"/>
          <p14:tracePt t="72177" x="2014538" y="1901825"/>
          <p14:tracePt t="72194" x="2025650" y="1914525"/>
          <p14:tracePt t="72233" x="2038350" y="1914525"/>
          <p14:tracePt t="72313" x="2051050" y="1914525"/>
          <p14:tracePt t="72506" x="2038350" y="1914525"/>
          <p14:tracePt t="72617" x="2025650" y="1914525"/>
          <p14:tracePt t="72857" x="2014538" y="1914525"/>
          <p14:tracePt t="73153" x="2001838" y="1889125"/>
          <p14:tracePt t="73417" x="1989138" y="1889125"/>
          <p14:tracePt t="73772" x="1963738" y="1865313"/>
          <p14:tracePt t="74049" x="1951038" y="1865313"/>
          <p14:tracePt t="74265" x="1938338" y="1865313"/>
          <p14:tracePt t="74313" x="1925638" y="1865313"/>
          <p14:tracePt t="75338" x="1925638" y="1876425"/>
          <p14:tracePt t="75355" x="1925638" y="1889125"/>
          <p14:tracePt t="75689" x="1938338" y="1889125"/>
          <p14:tracePt t="75707" x="1951038" y="1889125"/>
          <p14:tracePt t="75713" x="1963738" y="1889125"/>
          <p14:tracePt t="75722" x="1989138" y="1876425"/>
          <p14:tracePt t="75729" x="2001838" y="1876425"/>
          <p14:tracePt t="75740" x="2025650" y="1865313"/>
          <p14:tracePt t="75754" x="2038350" y="1865313"/>
          <p14:tracePt t="75793" x="2051050" y="1865313"/>
          <p14:tracePt t="75817" x="2063750" y="1852613"/>
          <p14:tracePt t="75833" x="2089150" y="1839913"/>
          <p14:tracePt t="75841" x="2101850" y="1839913"/>
          <p14:tracePt t="75857" x="2127250" y="1827213"/>
          <p14:tracePt t="75865" x="2138363" y="1827213"/>
          <p14:tracePt t="75873" x="2163763" y="1827213"/>
          <p14:tracePt t="75891" x="2189163" y="1827213"/>
          <p14:tracePt t="75898" x="2227263" y="1814513"/>
          <p14:tracePt t="75922" x="2238375" y="1801813"/>
          <p14:tracePt t="75969" x="2263775" y="1801813"/>
          <p14:tracePt t="75993" x="2276475" y="1801813"/>
          <p14:tracePt t="76081" x="2301875" y="1814513"/>
          <p14:tracePt t="76090" x="2314575" y="1827213"/>
          <p14:tracePt t="76097" x="2327275" y="1839913"/>
          <p14:tracePt t="76113" x="2351088" y="1852613"/>
          <p14:tracePt t="76123" x="2351088" y="1865313"/>
          <p14:tracePt t="76137" x="2351088" y="1876425"/>
          <p14:tracePt t="76145" x="2363788" y="1901825"/>
          <p14:tracePt t="76152" x="2363788" y="1927225"/>
          <p14:tracePt t="76161" x="2363788" y="1965325"/>
          <p14:tracePt t="76170" x="2363788" y="2001838"/>
          <p14:tracePt t="76177" x="2351088" y="2039938"/>
          <p14:tracePt t="76185" x="2351088" y="2052638"/>
          <p14:tracePt t="76193" x="2351088" y="2078038"/>
          <p14:tracePt t="76201" x="2338388" y="2089150"/>
          <p14:tracePt t="76370" x="2351088" y="2089150"/>
          <p14:tracePt t="76410" x="2363788" y="2089150"/>
          <p14:tracePt t="76417" x="2363788" y="2078038"/>
          <p14:tracePt t="76425" x="2376488" y="2078038"/>
          <p14:tracePt t="76433" x="2376488" y="2052638"/>
          <p14:tracePt t="76457" x="2376488" y="2039938"/>
          <p14:tracePt t="76497" x="2389188" y="2039938"/>
          <p14:tracePt t="76601" x="2389188" y="1989138"/>
          <p14:tracePt t="76609" x="2389188" y="1952625"/>
          <p14:tracePt t="76617" x="2389188" y="1939925"/>
          <p14:tracePt t="76625" x="2389188" y="1914525"/>
          <p14:tracePt t="76633" x="2389188" y="1889125"/>
          <p14:tracePt t="76641" x="2389188" y="1876425"/>
          <p14:tracePt t="76657" x="2389188" y="1865313"/>
          <p14:tracePt t="76801" x="2389188" y="1852613"/>
          <p14:tracePt t="76842" x="2389188" y="1839913"/>
          <p14:tracePt t="78673" x="2401888" y="1876425"/>
          <p14:tracePt t="78681" x="2401888" y="1901825"/>
          <p14:tracePt t="78713" x="2414588" y="1914525"/>
          <p14:tracePt t="78738" x="2414588" y="1927225"/>
          <p14:tracePt t="78753" x="2414588" y="1939925"/>
          <p14:tracePt t="78770" x="2427288" y="1939925"/>
          <p14:tracePt t="78785" x="2427288" y="1952625"/>
          <p14:tracePt t="78849" x="2427288" y="1978025"/>
          <p14:tracePt t="78857" x="2427288" y="2014538"/>
          <p14:tracePt t="78865" x="2439988" y="2039938"/>
          <p14:tracePt t="78873" x="2439988" y="2052638"/>
          <p14:tracePt t="78881" x="2439988" y="2065338"/>
          <p14:tracePt t="78890" x="2451100" y="2078038"/>
          <p14:tracePt t="78897" x="2451100" y="2089150"/>
          <p14:tracePt t="79073" x="2451100" y="2101850"/>
          <p14:tracePt t="79097" x="2451100" y="2114550"/>
          <p14:tracePt t="79106" x="2463800" y="2127250"/>
          <p14:tracePt t="79113" x="2463800" y="2139950"/>
          <p14:tracePt t="79121" x="2476500" y="2152650"/>
          <p14:tracePt t="79136" x="2476500" y="2165350"/>
          <p14:tracePt t="79145" x="2476500" y="2178050"/>
          <p14:tracePt t="79609" x="2476500" y="2165350"/>
          <p14:tracePt t="79641" x="2476500" y="2152650"/>
          <p14:tracePt t="79985" x="2476500" y="2139950"/>
          <p14:tracePt t="80417" x="2463800" y="2139950"/>
          <p14:tracePt t="80433" x="2463800" y="2127250"/>
          <p14:tracePt t="80457" x="2463800" y="2114550"/>
          <p14:tracePt t="80746" x="2463800" y="2278063"/>
          <p14:tracePt t="80755" x="2476500" y="2327275"/>
          <p14:tracePt t="80761" x="2476500" y="2339975"/>
          <p14:tracePt t="80770" x="2476500" y="2365375"/>
          <p14:tracePt t="80778" x="2489200" y="2390775"/>
          <p14:tracePt t="80786" x="2501900" y="2403475"/>
          <p14:tracePt t="80793" x="2501900" y="2414588"/>
          <p14:tracePt t="80938" x="2501900" y="2439988"/>
          <p14:tracePt t="80945" x="2514600" y="2465388"/>
          <p14:tracePt t="81513" x="2489200" y="2465388"/>
          <p14:tracePt t="81529" x="2476500" y="2465388"/>
          <p14:tracePt t="81657" x="2476500" y="2478088"/>
          <p14:tracePt t="81793" x="2463800" y="2478088"/>
          <p14:tracePt t="82026" x="2451100" y="2478088"/>
          <p14:tracePt t="82354" x="2439988" y="2478088"/>
          <p14:tracePt t="82378" x="2414588" y="2478088"/>
          <p14:tracePt t="82657" x="2401888" y="2478088"/>
          <p14:tracePt t="82762" x="2389188" y="2478088"/>
          <p14:tracePt t="83025" x="2376488" y="2478088"/>
          <p14:tracePt t="83097" x="2351088" y="2478088"/>
          <p14:tracePt t="83369" x="2327275" y="2478088"/>
          <p14:tracePt t="83689" x="2314575" y="2478088"/>
          <p14:tracePt t="83713" x="2301875" y="2490788"/>
          <p14:tracePt t="83769" x="2289175" y="2490788"/>
          <p14:tracePt t="84097" x="2276475" y="2490788"/>
          <p14:tracePt t="84193" x="2263775" y="2490788"/>
          <p14:tracePt t="84473" x="2251075" y="2490788"/>
          <p14:tracePt t="84481" x="2238375" y="2490788"/>
          <p14:tracePt t="84762" x="2227263" y="2490788"/>
          <p14:tracePt t="84857" x="2214563" y="2490788"/>
          <p14:tracePt t="85025" x="2238375" y="2427288"/>
          <p14:tracePt t="85033" x="2251075" y="2352675"/>
          <p14:tracePt t="85042" x="2263775" y="2314575"/>
          <p14:tracePt t="85057" x="2276475" y="2303463"/>
          <p14:tracePt t="85065" x="2276475" y="2265363"/>
          <p14:tracePt t="85073" x="2276475" y="2239963"/>
          <p14:tracePt t="85081" x="2289175" y="2227263"/>
          <p14:tracePt t="85090" x="2289175" y="2214563"/>
          <p14:tracePt t="85097" x="2289175" y="2201863"/>
          <p14:tracePt t="85106" x="2289175" y="2190750"/>
          <p14:tracePt t="85113" x="2289175" y="2178050"/>
          <p14:tracePt t="85137" x="2289175" y="2152650"/>
          <p14:tracePt t="85161" x="2289175" y="2127250"/>
          <p14:tracePt t="85169" x="2301875" y="2101850"/>
          <p14:tracePt t="85177" x="2314575" y="2078038"/>
          <p14:tracePt t="85185" x="2314575" y="2039938"/>
          <p14:tracePt t="85193" x="2314575" y="2001838"/>
          <p14:tracePt t="85200" x="2314575" y="1965325"/>
          <p14:tracePt t="85345" x="2314575" y="1952625"/>
          <p14:tracePt t="85354" x="2327275" y="1952625"/>
          <p14:tracePt t="85369" x="2327275" y="1927225"/>
          <p14:tracePt t="85393" x="2338388" y="1914525"/>
          <p14:tracePt t="85401" x="2338388" y="1901825"/>
          <p14:tracePt t="85417" x="2338388" y="1876425"/>
          <p14:tracePt t="85425" x="2351088" y="1876425"/>
          <p14:tracePt t="85553" x="2351088" y="1865313"/>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387" y="-19050"/>
            <a:ext cx="8229600" cy="792162"/>
          </a:xfrm>
        </p:spPr>
        <p:txBody>
          <a:bodyPr/>
          <a:lstStyle/>
          <a:p>
            <a:r>
              <a:rPr lang="en-US" dirty="0"/>
              <a:t>Loop Invariant Proof Outline</a:t>
            </a:r>
          </a:p>
        </p:txBody>
      </p:sp>
      <p:sp>
        <p:nvSpPr>
          <p:cNvPr id="3" name="Content Placeholder 2"/>
          <p:cNvSpPr>
            <a:spLocks noGrp="1"/>
          </p:cNvSpPr>
          <p:nvPr>
            <p:ph idx="1"/>
          </p:nvPr>
        </p:nvSpPr>
        <p:spPr>
          <a:xfrm>
            <a:off x="433387" y="773112"/>
            <a:ext cx="8229600" cy="5856288"/>
          </a:xfrm>
        </p:spPr>
        <p:txBody>
          <a:bodyPr>
            <a:normAutofit/>
          </a:bodyPr>
          <a:lstStyle/>
          <a:p>
            <a:pPr marL="0" indent="0">
              <a:buNone/>
            </a:pPr>
            <a:r>
              <a:rPr lang="en-US" sz="2000" dirty="0" err="1">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Generic_MST</a:t>
            </a: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 =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while (A is not a spanning tree)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find an edge (</a:t>
            </a:r>
            <a:r>
              <a:rPr lang="en-US" sz="2000" dirty="0" err="1">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u,v</a:t>
            </a: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that is “safe” for A;</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 = A  (</a:t>
            </a:r>
            <a:r>
              <a:rPr lang="en-US" sz="2000" dirty="0" err="1">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u,v</a:t>
            </a: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	return A;</a:t>
            </a:r>
          </a:p>
          <a:p>
            <a:pPr marL="0" indent="0">
              <a:buNone/>
            </a:pPr>
            <a:r>
              <a:rPr lang="en-US" sz="2000" dirty="0">
                <a:latin typeface="Courier New" panose="02070309020205020404" pitchFamily="49" charset="0"/>
                <a:ea typeface="Arial Unicode MS" panose="020B0604020202020204" pitchFamily="34" charset="-128"/>
                <a:cs typeface="Courier New" panose="02070309020205020404" pitchFamily="49" charset="0"/>
                <a:sym typeface="Symbol" panose="05050102010706020507" pitchFamily="18" charset="2"/>
              </a:rPr>
              <a:t>}</a:t>
            </a:r>
          </a:p>
          <a:p>
            <a:r>
              <a:rPr lang="en-US" dirty="0"/>
              <a:t>Initialization:  At the start, </a:t>
            </a:r>
            <a:r>
              <a:rPr lang="en-US" dirty="0">
                <a:sym typeface="Symbol" panose="05050102010706020507" pitchFamily="18" charset="2"/>
              </a:rPr>
              <a:t>null set of edges is not a spanning tree.</a:t>
            </a:r>
            <a:endParaRPr lang="en-US" dirty="0"/>
          </a:p>
          <a:p>
            <a:r>
              <a:rPr lang="en-US" dirty="0"/>
              <a:t>Maintenance:  We wouldn’t get into the loop if A had a loop or were a complete spanning tree.</a:t>
            </a:r>
          </a:p>
          <a:p>
            <a:r>
              <a:rPr lang="en-US" dirty="0"/>
              <a:t>Termination:  When the loop exits, we couldn’t find another edge to add, so it’s a spanning tree.</a:t>
            </a:r>
          </a:p>
          <a:p>
            <a:pPr marL="0" indent="0">
              <a:buNone/>
            </a:pPr>
            <a:endParaRPr lang="en-US" sz="2000" dirty="0">
              <a:latin typeface="Courier New" panose="02070309020205020404" pitchFamily="49" charset="0"/>
              <a:ea typeface="Arial Unicode MS" panose="020B0604020202020204" pitchFamily="34" charset="-128"/>
              <a:cs typeface="Courier New" panose="02070309020205020404" pitchFamily="49" charset="0"/>
            </a:endParaRPr>
          </a:p>
        </p:txBody>
      </p:sp>
      <p:pic>
        <p:nvPicPr>
          <p:cNvPr id="4" name="Audio 3">
            <a:hlinkClick r:id="" action="ppaction://media"/>
            <a:extLst>
              <a:ext uri="{FF2B5EF4-FFF2-40B4-BE49-F238E27FC236}">
                <a16:creationId xmlns:a16="http://schemas.microsoft.com/office/drawing/2014/main" id="{77C175AE-B975-49B9-9A02-3D4FC8CAC1B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052190284"/>
      </p:ext>
    </p:extLst>
  </p:cSld>
  <p:clrMapOvr>
    <a:masterClrMapping/>
  </p:clrMapOvr>
  <mc:AlternateContent xmlns:mc="http://schemas.openxmlformats.org/markup-compatibility/2006" xmlns:p14="http://schemas.microsoft.com/office/powerpoint/2010/main">
    <mc:Choice Requires="p14">
      <p:transition spd="slow" p14:dur="2000" advTm="94533"/>
    </mc:Choice>
    <mc:Fallback xmlns="">
      <p:transition spd="slow" advTm="94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mod="1">
    <p:ext uri="{3A86A75C-4F4B-4683-9AE1-C65F6400EC91}">
      <p14:laserTraceLst xmlns:p14="http://schemas.microsoft.com/office/powerpoint/2010/main">
        <p14:tracePtLst>
          <p14:tracePt t="466" x="8480425" y="2728913"/>
          <p14:tracePt t="473" x="8067675" y="2627313"/>
          <p14:tracePt t="481" x="7780338" y="2565400"/>
          <p14:tracePt t="489" x="7480300" y="2490788"/>
          <p14:tracePt t="499" x="7218363" y="2452688"/>
          <p14:tracePt t="505" x="7067550" y="2403475"/>
          <p14:tracePt t="513" x="6942138" y="2365375"/>
          <p14:tracePt t="521" x="6816725" y="2314575"/>
          <p14:tracePt t="530" x="6767513" y="2303463"/>
          <p14:tracePt t="537" x="6716713" y="2290763"/>
          <p14:tracePt t="546" x="6642100" y="2265363"/>
          <p14:tracePt t="553" x="6580188" y="2239963"/>
          <p14:tracePt t="562" x="6554788" y="2227263"/>
          <p14:tracePt t="569" x="6516688" y="2214563"/>
          <p14:tracePt t="577" x="6503988" y="2201863"/>
          <p14:tracePt t="585" x="6442075" y="2190750"/>
          <p14:tracePt t="593" x="6416675" y="2178050"/>
          <p14:tracePt t="601" x="6380163" y="2165350"/>
          <p14:tracePt t="609" x="6342063" y="2152650"/>
          <p14:tracePt t="617" x="6303963" y="2139950"/>
          <p14:tracePt t="625" x="6229350" y="2114550"/>
          <p14:tracePt t="633" x="6203950" y="2101850"/>
          <p14:tracePt t="641" x="6103938" y="2078038"/>
          <p14:tracePt t="649" x="6016625" y="2039938"/>
          <p14:tracePt t="657" x="5954713" y="2014538"/>
          <p14:tracePt t="666" x="5867400" y="1989138"/>
          <p14:tracePt t="673" x="5791200" y="1952625"/>
          <p14:tracePt t="682" x="5678488" y="1939925"/>
          <p14:tracePt t="689" x="5578475" y="1914525"/>
          <p14:tracePt t="701" x="5478463" y="1876425"/>
          <p14:tracePt t="705" x="5403850" y="1852613"/>
          <p14:tracePt t="715" x="5329238" y="1839913"/>
          <p14:tracePt t="721" x="5216525" y="1814513"/>
          <p14:tracePt t="731" x="5129213" y="1789113"/>
          <p14:tracePt t="737" x="5065713" y="1776413"/>
          <p14:tracePt t="745" x="5003800" y="1752600"/>
          <p14:tracePt t="753" x="4978400" y="1739900"/>
          <p14:tracePt t="762" x="4929188" y="1739900"/>
          <p14:tracePt t="769" x="4865688" y="1727200"/>
          <p14:tracePt t="777" x="4840288" y="1701800"/>
          <p14:tracePt t="785" x="4765675" y="1689100"/>
          <p14:tracePt t="793" x="4727575" y="1676400"/>
          <p14:tracePt t="801" x="4691063" y="1663700"/>
          <p14:tracePt t="809" x="4652963" y="1652588"/>
          <p14:tracePt t="817" x="4616450" y="1639888"/>
          <p14:tracePt t="825" x="4603750" y="1639888"/>
          <p14:tracePt t="833" x="4578350" y="1627188"/>
          <p14:tracePt t="849" x="4565650" y="1614488"/>
          <p14:tracePt t="857" x="4552950" y="1614488"/>
          <p14:tracePt t="873" x="4540250" y="1614488"/>
          <p14:tracePt t="953" x="4527550" y="1614488"/>
          <p14:tracePt t="961" x="4503738" y="1614488"/>
          <p14:tracePt t="969" x="4478338" y="1614488"/>
          <p14:tracePt t="977" x="4391025" y="1614488"/>
          <p14:tracePt t="985" x="4327525" y="1601788"/>
          <p14:tracePt t="993" x="4278313" y="1601788"/>
          <p14:tracePt t="1001" x="4165600" y="1576388"/>
          <p14:tracePt t="1009" x="4103688" y="1563688"/>
          <p14:tracePt t="1017" x="4014788" y="1552575"/>
          <p14:tracePt t="1025" x="3940175" y="1527175"/>
          <p14:tracePt t="1033" x="3890963" y="1501775"/>
          <p14:tracePt t="1041" x="3827463" y="1476375"/>
          <p14:tracePt t="1049" x="3790950" y="1463675"/>
          <p14:tracePt t="1057" x="3752850" y="1450975"/>
          <p14:tracePt t="1066" x="3740150" y="1439863"/>
          <p14:tracePt t="1073" x="3727450" y="1439863"/>
          <p14:tracePt t="1114" x="3727450" y="1427163"/>
          <p14:tracePt t="1129" x="3714750" y="1414463"/>
          <p14:tracePt t="1137" x="3714750" y="1389063"/>
          <p14:tracePt t="1145" x="3714750" y="1376363"/>
          <p14:tracePt t="1153" x="3714750" y="1350963"/>
          <p14:tracePt t="1163" x="3702050" y="1327150"/>
          <p14:tracePt t="1169" x="3702050" y="1314450"/>
          <p14:tracePt t="1177" x="3689350" y="1301750"/>
          <p14:tracePt t="1193" x="3689350" y="1289050"/>
          <p14:tracePt t="1665" x="3678238" y="1289050"/>
          <p14:tracePt t="1993" x="3689350" y="1414463"/>
          <p14:tracePt t="2001" x="3702050" y="1576388"/>
          <p14:tracePt t="2009" x="3702050" y="1627188"/>
          <p14:tracePt t="2017" x="3702050" y="1663700"/>
          <p14:tracePt t="2025" x="3702050" y="1752600"/>
          <p14:tracePt t="2033" x="3702050" y="1852613"/>
          <p14:tracePt t="2041" x="3702050" y="1927225"/>
          <p14:tracePt t="2049" x="3702050" y="2027238"/>
          <p14:tracePt t="2057" x="3702050" y="2165350"/>
          <p14:tracePt t="2066" x="3702050" y="2314575"/>
          <p14:tracePt t="2073" x="3765550" y="2490788"/>
          <p14:tracePt t="2081" x="3802063" y="2627313"/>
          <p14:tracePt t="2089" x="3802063" y="2778125"/>
          <p14:tracePt t="2099" x="3827463" y="2965450"/>
          <p14:tracePt t="2105" x="3852863" y="3116263"/>
          <p14:tracePt t="2114" x="3878263" y="3228975"/>
          <p14:tracePt t="2130" x="3902075" y="3503613"/>
          <p14:tracePt t="2137" x="3914775" y="3590925"/>
          <p14:tracePt t="2147" x="3940175" y="3692525"/>
          <p14:tracePt t="2154" x="3952875" y="3792538"/>
          <p14:tracePt t="2162" x="3965575" y="3867150"/>
          <p14:tracePt t="2169" x="3978275" y="3905250"/>
          <p14:tracePt t="2177" x="3978275" y="3941763"/>
          <p14:tracePt t="2185" x="3978275" y="3954463"/>
          <p14:tracePt t="2265" x="3990975" y="3967163"/>
          <p14:tracePt t="2273" x="4002088" y="4017963"/>
          <p14:tracePt t="2283" x="4027488" y="4029075"/>
          <p14:tracePt t="2314" x="4052888" y="4041775"/>
          <p14:tracePt t="2625" x="4040188" y="4041775"/>
          <p14:tracePt t="3025" x="4040188" y="3954463"/>
          <p14:tracePt t="3033" x="4078288" y="3816350"/>
          <p14:tracePt t="3041" x="4090988" y="3716338"/>
          <p14:tracePt t="3049" x="4090988" y="3654425"/>
          <p14:tracePt t="3057" x="4103688" y="3629025"/>
          <p14:tracePt t="3066" x="4127500" y="3590925"/>
          <p14:tracePt t="3073" x="4152900" y="3529013"/>
          <p14:tracePt t="3083" x="4178300" y="3503613"/>
          <p14:tracePt t="3089" x="4191000" y="3490913"/>
          <p14:tracePt t="3098" x="4191000" y="3467100"/>
          <p14:tracePt t="3226" x="4191000" y="3454400"/>
          <p14:tracePt t="3249" x="4203700" y="3454400"/>
          <p14:tracePt t="3442" x="4203700" y="3429000"/>
          <p14:tracePt t="3450" x="4203700" y="3403600"/>
          <p14:tracePt t="3457" x="4191000" y="3390900"/>
          <p14:tracePt t="3466" x="4191000" y="3378200"/>
          <p14:tracePt t="3473" x="4191000" y="3367088"/>
          <p14:tracePt t="3489" x="4191000" y="3354388"/>
          <p14:tracePt t="3499" x="4165600" y="3354388"/>
          <p14:tracePt t="3505" x="4165600" y="3341688"/>
          <p14:tracePt t="3593" x="4165600" y="3328988"/>
          <p14:tracePt t="3601" x="4165600" y="3316288"/>
          <p14:tracePt t="3609" x="4152900" y="3290888"/>
          <p14:tracePt t="3617" x="4152900" y="3278188"/>
          <p14:tracePt t="3626" x="4152900" y="3267075"/>
          <p14:tracePt t="3635" x="4152900" y="3241675"/>
          <p14:tracePt t="3641" x="4140200" y="3216275"/>
          <p14:tracePt t="3650" x="4140200" y="3178175"/>
          <p14:tracePt t="3657" x="4140200" y="3165475"/>
          <p14:tracePt t="3666" x="4127500" y="3154363"/>
          <p14:tracePt t="3721" x="4127500" y="3141663"/>
          <p14:tracePt t="3729" x="4114800" y="3103563"/>
          <p14:tracePt t="3737" x="4114800" y="3065463"/>
          <p14:tracePt t="3745" x="4114800" y="3041650"/>
          <p14:tracePt t="3753" x="4103688" y="3028950"/>
          <p14:tracePt t="3761" x="4103688" y="3003550"/>
          <p14:tracePt t="3769" x="4090988" y="2978150"/>
          <p14:tracePt t="3777" x="4090988" y="2965450"/>
          <p14:tracePt t="4673" x="4065588" y="2840038"/>
          <p14:tracePt t="4682" x="4002088" y="2590800"/>
          <p14:tracePt t="4689" x="3940175" y="2390775"/>
          <p14:tracePt t="4698" x="3914775" y="2252663"/>
          <p14:tracePt t="4705" x="3878263" y="2127250"/>
          <p14:tracePt t="4714" x="3852863" y="2001838"/>
          <p14:tracePt t="4721" x="3840163" y="1865313"/>
          <p14:tracePt t="4730" x="3827463" y="1727200"/>
          <p14:tracePt t="4737" x="3814763" y="1627188"/>
          <p14:tracePt t="4745" x="3814763" y="1489075"/>
          <p14:tracePt t="4753" x="3814763" y="1376363"/>
          <p14:tracePt t="4761" x="3840163" y="1301750"/>
          <p14:tracePt t="4769" x="3865563" y="1214438"/>
          <p14:tracePt t="4777" x="3865563" y="1150938"/>
          <p14:tracePt t="4785" x="3865563" y="1076325"/>
          <p14:tracePt t="4793" x="3890963" y="1001713"/>
          <p14:tracePt t="4802" x="3902075" y="963613"/>
          <p14:tracePt t="4809" x="3914775" y="925513"/>
          <p14:tracePt t="4817" x="3914775" y="912813"/>
          <p14:tracePt t="4825" x="3914775" y="901700"/>
          <p14:tracePt t="4833" x="3927475" y="889000"/>
          <p14:tracePt t="4841" x="3927475" y="876300"/>
          <p14:tracePt t="4866" x="3927475" y="863600"/>
          <p14:tracePt t="4905" x="3940175" y="863600"/>
          <p14:tracePt t="4914" x="3952875" y="863600"/>
          <p14:tracePt t="6585" x="4014788" y="889000"/>
          <p14:tracePt t="6593" x="4078288" y="938213"/>
          <p14:tracePt t="6609" x="4078288" y="950913"/>
          <p14:tracePt t="6617" x="4090988" y="976313"/>
          <p14:tracePt t="6625" x="4103688" y="989013"/>
          <p14:tracePt t="6633" x="4127500" y="1050925"/>
          <p14:tracePt t="6641" x="4140200" y="1076325"/>
          <p14:tracePt t="6650" x="4140200" y="1089025"/>
          <p14:tracePt t="6657" x="4178300" y="1114425"/>
          <p14:tracePt t="6666" x="4178300" y="1125538"/>
          <p14:tracePt t="6674" x="4191000" y="1138238"/>
          <p14:tracePt t="6684" x="4191000" y="1163638"/>
          <p14:tracePt t="6689" x="4203700" y="1163638"/>
          <p14:tracePt t="6698" x="4203700" y="1176338"/>
          <p14:tracePt t="6705" x="4203700" y="1214438"/>
          <p14:tracePt t="6713" x="4214813" y="1250950"/>
          <p14:tracePt t="6721" x="4227513" y="1301750"/>
          <p14:tracePt t="6729" x="4252913" y="1339850"/>
          <p14:tracePt t="6737" x="4265613" y="1389063"/>
          <p14:tracePt t="6747" x="4303713" y="1450975"/>
          <p14:tracePt t="6753" x="4327525" y="1514475"/>
          <p14:tracePt t="6761" x="4352925" y="1576388"/>
          <p14:tracePt t="6769" x="4378325" y="1639888"/>
          <p14:tracePt t="6777" x="4403725" y="1689100"/>
          <p14:tracePt t="6785" x="4440238" y="1765300"/>
          <p14:tracePt t="6793" x="4478338" y="1839913"/>
          <p14:tracePt t="6801" x="4516438" y="1927225"/>
          <p14:tracePt t="6809" x="4527550" y="2014538"/>
          <p14:tracePt t="6817" x="4552950" y="2078038"/>
          <p14:tracePt t="6825" x="4578350" y="2152650"/>
          <p14:tracePt t="6833" x="4591050" y="2201863"/>
          <p14:tracePt t="6842" x="4616450" y="2265363"/>
          <p14:tracePt t="6853" x="4627563" y="2339975"/>
          <p14:tracePt t="6857" x="4627563" y="2439988"/>
          <p14:tracePt t="6866" x="4652963" y="2503488"/>
          <p14:tracePt t="6873" x="4652963" y="2565400"/>
          <p14:tracePt t="6881" x="4652963" y="2603500"/>
          <p14:tracePt t="6889" x="4665663" y="2640013"/>
          <p14:tracePt t="6898" x="4665663" y="2678113"/>
          <p14:tracePt t="6906" x="4665663" y="2703513"/>
          <p14:tracePt t="6915" x="4665663" y="2716213"/>
          <p14:tracePt t="6922" x="4665663" y="2728913"/>
          <p14:tracePt t="6937" x="4665663" y="2740025"/>
          <p14:tracePt t="7025" x="4652963" y="2740025"/>
          <p14:tracePt t="7033" x="4591050" y="2728913"/>
          <p14:tracePt t="7041" x="4503738" y="2690813"/>
          <p14:tracePt t="7050" x="4440238" y="2678113"/>
          <p14:tracePt t="7057" x="4378325" y="2652713"/>
          <p14:tracePt t="7067" x="4314825" y="2616200"/>
          <p14:tracePt t="7073" x="4252913" y="2590800"/>
          <p14:tracePt t="7082" x="4203700" y="2552700"/>
          <p14:tracePt t="7089" x="4152900" y="2527300"/>
          <p14:tracePt t="7098" x="4065588" y="2490788"/>
          <p14:tracePt t="7105" x="3965575" y="2439988"/>
          <p14:tracePt t="7115" x="3878263" y="2414588"/>
          <p14:tracePt t="7131" x="3714750" y="2365375"/>
          <p14:tracePt t="7137" x="3678238" y="2365375"/>
          <p14:tracePt t="7146" x="3614738" y="2339975"/>
          <p14:tracePt t="7153" x="3527425" y="2314575"/>
          <p14:tracePt t="7161" x="3440113" y="2303463"/>
          <p14:tracePt t="7169" x="3352800" y="2278063"/>
          <p14:tracePt t="7177" x="3314700" y="2265363"/>
          <p14:tracePt t="7185" x="3265488" y="2239963"/>
          <p14:tracePt t="7193" x="3227388" y="2239963"/>
          <p14:tracePt t="7201" x="3201988" y="2227263"/>
          <p14:tracePt t="7209" x="3189288" y="2227263"/>
          <p14:tracePt t="7217" x="3165475" y="2227263"/>
          <p14:tracePt t="7225" x="3152775" y="2214563"/>
          <p14:tracePt t="7233" x="3127375" y="2214563"/>
          <p14:tracePt t="7249" x="3114675" y="2214563"/>
          <p14:tracePt t="7257" x="3101975" y="2201863"/>
          <p14:tracePt t="7266" x="3089275" y="2201863"/>
          <p14:tracePt t="7273" x="3076575" y="2190750"/>
          <p14:tracePt t="7283" x="3065463" y="2190750"/>
          <p14:tracePt t="7289" x="3027363" y="2190750"/>
          <p14:tracePt t="7298" x="2963863" y="2165350"/>
          <p14:tracePt t="7305" x="2914650" y="2139950"/>
          <p14:tracePt t="7314" x="2852738" y="2114550"/>
          <p14:tracePt t="7321" x="2789238" y="2089150"/>
          <p14:tracePt t="7331" x="2727325" y="2078038"/>
          <p14:tracePt t="7337" x="2640013" y="2052638"/>
          <p14:tracePt t="7352" x="2563813" y="2027238"/>
          <p14:tracePt t="7355" x="2514600" y="2001838"/>
          <p14:tracePt t="7362" x="2439988" y="1978025"/>
          <p14:tracePt t="7369" x="2376488" y="1939925"/>
          <p14:tracePt t="7377" x="2314575" y="1914525"/>
          <p14:tracePt t="7385" x="2276475" y="1901825"/>
          <p14:tracePt t="7393" x="2227263" y="1876425"/>
          <p14:tracePt t="7401" x="2176463" y="1852613"/>
          <p14:tracePt t="7409" x="2127250" y="1839913"/>
          <p14:tracePt t="7417" x="2089150" y="1827213"/>
          <p14:tracePt t="7425" x="2076450" y="1814513"/>
          <p14:tracePt t="7433" x="2063750" y="1801813"/>
          <p14:tracePt t="7441" x="2025650" y="1801813"/>
          <p14:tracePt t="7449" x="2014538" y="1789113"/>
          <p14:tracePt t="7457" x="2001838" y="1789113"/>
          <p14:tracePt t="7467" x="1963738" y="1776413"/>
          <p14:tracePt t="7473" x="1914525" y="1765300"/>
          <p14:tracePt t="7481" x="1876425" y="1752600"/>
          <p14:tracePt t="7489" x="1838325" y="1739900"/>
          <p14:tracePt t="7498" x="1801813" y="1727200"/>
          <p14:tracePt t="7505" x="1763713" y="1727200"/>
          <p14:tracePt t="7514" x="1751013" y="1727200"/>
          <p14:tracePt t="7521" x="1714500" y="1727200"/>
          <p14:tracePt t="7529" x="1663700" y="1714500"/>
          <p14:tracePt t="7537" x="1612900" y="1701800"/>
          <p14:tracePt t="7546" x="1589088" y="1701800"/>
          <p14:tracePt t="7553" x="1550988" y="1701800"/>
          <p14:tracePt t="7561" x="1525588" y="1701800"/>
          <p14:tracePt t="7569" x="1512888" y="1689100"/>
          <p14:tracePt t="7578" x="1489075" y="1689100"/>
          <p14:tracePt t="7588" x="1489075" y="1676400"/>
          <p14:tracePt t="7593" x="1476375" y="1676400"/>
          <p14:tracePt t="7602" x="1463675" y="1663700"/>
          <p14:tracePt t="7649" x="1450975" y="1663700"/>
          <p14:tracePt t="7667" x="1425575" y="1663700"/>
          <p14:tracePt t="7673" x="1412875" y="1652588"/>
          <p14:tracePt t="7683" x="1376363" y="1639888"/>
          <p14:tracePt t="7689" x="1338263" y="1627188"/>
          <p14:tracePt t="7698" x="1289050" y="1601788"/>
          <p14:tracePt t="7705" x="1250950" y="1589088"/>
          <p14:tracePt t="7715" x="1225550" y="1589088"/>
          <p14:tracePt t="7721" x="1200150" y="1576388"/>
          <p14:tracePt t="7729" x="1176338" y="1552575"/>
          <p14:tracePt t="7737" x="1150938" y="1552575"/>
          <p14:tracePt t="7746" x="1138238" y="1552575"/>
          <p14:tracePt t="7753" x="1138238" y="1539875"/>
          <p14:tracePt t="8273" x="1138238" y="1527175"/>
          <p14:tracePt t="8401" x="1125538" y="1527175"/>
          <p14:tracePt t="8418" x="1125538" y="1514475"/>
          <p14:tracePt t="8714" x="1112838" y="1514475"/>
          <p14:tracePt t="8746" x="1112838" y="1501775"/>
          <p14:tracePt t="9017" x="1100138" y="1501775"/>
          <p14:tracePt t="9049" x="1089025" y="1501775"/>
          <p14:tracePt t="9305" x="1089025" y="1489075"/>
          <p14:tracePt t="9548" x="1076325" y="1489075"/>
          <p14:tracePt t="9809" x="1076325" y="1476375"/>
          <p14:tracePt t="9833" x="1076325" y="1463675"/>
          <p14:tracePt t="9889" x="1063625" y="1463675"/>
          <p14:tracePt t="10249" x="1050925" y="1463675"/>
          <p14:tracePt t="10330" x="1050925" y="1450975"/>
          <p14:tracePt t="10729" x="1038225" y="1450975"/>
          <p14:tracePt t="10833" x="1025525" y="1450975"/>
          <p14:tracePt t="10905" x="1025525" y="1439863"/>
          <p14:tracePt t="10937" x="1025525" y="1427163"/>
          <p14:tracePt t="11209" x="1025525" y="1414463"/>
          <p14:tracePt t="11257" x="1012825" y="1414463"/>
          <p14:tracePt t="11369" x="1012825" y="1401763"/>
          <p14:tracePt t="14490" x="1163638" y="1476375"/>
          <p14:tracePt t="14498" x="1312863" y="1589088"/>
          <p14:tracePt t="14505" x="1325563" y="1614488"/>
          <p14:tracePt t="14513" x="1350963" y="1614488"/>
          <p14:tracePt t="14521" x="1389063" y="1639888"/>
          <p14:tracePt t="14530" x="1412875" y="1663700"/>
          <p14:tracePt t="14537" x="1425575" y="1689100"/>
          <p14:tracePt t="14545" x="1438275" y="1714500"/>
          <p14:tracePt t="14561" x="1438275" y="1727200"/>
          <p14:tracePt t="14585" x="1450975" y="1727200"/>
          <p14:tracePt t="14882" x="1438275" y="1727200"/>
          <p14:tracePt t="14898" x="1425575" y="1727200"/>
          <p14:tracePt t="14905" x="1401763" y="1727200"/>
          <p14:tracePt t="14913" x="1376363" y="1714500"/>
          <p14:tracePt t="14931" x="1376363" y="1701800"/>
          <p14:tracePt t="14937" x="1376363" y="1689100"/>
          <p14:tracePt t="14945" x="1363663" y="1689100"/>
          <p14:tracePt t="14953" x="1350963" y="1676400"/>
          <p14:tracePt t="14961" x="1325563" y="1663700"/>
          <p14:tracePt t="14969" x="1312863" y="1639888"/>
          <p14:tracePt t="14985" x="1300163" y="1639888"/>
          <p14:tracePt t="15153" x="1289050" y="1639888"/>
          <p14:tracePt t="15209" x="1289050" y="1663700"/>
          <p14:tracePt t="15218" x="1276350" y="1689100"/>
          <p14:tracePt t="15225" x="1276350" y="1701800"/>
          <p14:tracePt t="15234" x="1276350" y="1714500"/>
          <p14:tracePt t="15241" x="1250950" y="1765300"/>
          <p14:tracePt t="15249" x="1238250" y="1814513"/>
          <p14:tracePt t="15257" x="1238250" y="1839913"/>
          <p14:tracePt t="15267" x="1225550" y="1876425"/>
          <p14:tracePt t="15273" x="1225550" y="1914525"/>
          <p14:tracePt t="15282" x="1225550" y="1927225"/>
          <p14:tracePt t="15289" x="1212850" y="1939925"/>
          <p14:tracePt t="15298" x="1212850" y="1965325"/>
          <p14:tracePt t="15321" x="1212850" y="1978025"/>
          <p14:tracePt t="15361" x="1212850" y="2014538"/>
          <p14:tracePt t="15377" x="1176338" y="2027238"/>
          <p14:tracePt t="15385" x="1176338" y="2039938"/>
          <p14:tracePt t="15393" x="1163638" y="2052638"/>
          <p14:tracePt t="15401" x="1163638" y="2089150"/>
          <p14:tracePt t="15409" x="1163638" y="2101850"/>
          <p14:tracePt t="15418" x="1150938" y="2114550"/>
          <p14:tracePt t="15425" x="1150938" y="2139950"/>
          <p14:tracePt t="15433" x="1150938" y="2178050"/>
          <p14:tracePt t="15441" x="1150938" y="2201863"/>
          <p14:tracePt t="15449" x="1150938" y="2227263"/>
          <p14:tracePt t="15457" x="1150938" y="2239963"/>
          <p14:tracePt t="15467" x="1150938" y="2252663"/>
          <p14:tracePt t="15473" x="1150938" y="2265363"/>
          <p14:tracePt t="15482" x="1150938" y="2278063"/>
          <p14:tracePt t="15489" x="1150938" y="2303463"/>
          <p14:tracePt t="15498" x="1150938" y="2339975"/>
          <p14:tracePt t="15505" x="1163638" y="2390775"/>
          <p14:tracePt t="15513" x="1163638" y="2414588"/>
          <p14:tracePt t="15521" x="1163638" y="2439988"/>
          <p14:tracePt t="15529" x="1163638" y="2452688"/>
          <p14:tracePt t="15537" x="1163638" y="2478088"/>
          <p14:tracePt t="15553" x="1163638" y="2490788"/>
          <p14:tracePt t="15561" x="1163638" y="2503488"/>
          <p14:tracePt t="15577" x="1163638" y="2516188"/>
          <p14:tracePt t="15593" x="1163638" y="2527300"/>
          <p14:tracePt t="15602" x="1163638" y="2540000"/>
          <p14:tracePt t="15609" x="1176338" y="2540000"/>
          <p14:tracePt t="15641" x="1176338" y="2552700"/>
          <p14:tracePt t="15705" x="1189038" y="2603500"/>
          <p14:tracePt t="15713" x="1189038" y="2616200"/>
          <p14:tracePt t="15721" x="1189038" y="2627313"/>
          <p14:tracePt t="15729" x="1189038" y="2652713"/>
          <p14:tracePt t="15737" x="1176338" y="2678113"/>
          <p14:tracePt t="15753" x="1176338" y="2703513"/>
          <p14:tracePt t="15873" x="1176338" y="2665413"/>
          <p14:tracePt t="15882" x="1176338" y="2552700"/>
          <p14:tracePt t="15889" x="1176338" y="2452688"/>
          <p14:tracePt t="15898" x="1176338" y="2352675"/>
          <p14:tracePt t="15905" x="1176338" y="2252663"/>
          <p14:tracePt t="15914" x="1189038" y="2178050"/>
          <p14:tracePt t="15921" x="1200150" y="2127250"/>
          <p14:tracePt t="15929" x="1200150" y="2101850"/>
          <p14:tracePt t="15937" x="1200150" y="2052638"/>
          <p14:tracePt t="15945" x="1200150" y="2039938"/>
          <p14:tracePt t="15953" x="1200150" y="2014538"/>
          <p14:tracePt t="15961" x="1200150" y="1989138"/>
          <p14:tracePt t="15969" x="1200150" y="1965325"/>
          <p14:tracePt t="15977" x="1200150" y="1939925"/>
          <p14:tracePt t="15985" x="1200150" y="1927225"/>
          <p14:tracePt t="15993" x="1200150" y="1914525"/>
          <p14:tracePt t="16001" x="1200150" y="1901825"/>
          <p14:tracePt t="16009" x="1200150" y="1876425"/>
          <p14:tracePt t="16017" x="1200150" y="1865313"/>
          <p14:tracePt t="16025" x="1200150" y="1827213"/>
          <p14:tracePt t="16033" x="1200150" y="1776413"/>
          <p14:tracePt t="16041" x="1200150" y="1727200"/>
          <p14:tracePt t="16051" x="1200150" y="1689100"/>
          <p14:tracePt t="16057" x="1200150" y="1676400"/>
          <p14:tracePt t="16066" x="1212850" y="1676400"/>
          <p14:tracePt t="16329" x="1212850" y="1663700"/>
          <p14:tracePt t="16361" x="1212850" y="1652588"/>
          <p14:tracePt t="16417" x="1212850" y="1676400"/>
          <p14:tracePt t="16425" x="1212850" y="1689100"/>
          <p14:tracePt t="16433" x="1212850" y="1714500"/>
          <p14:tracePt t="16441" x="1212850" y="1727200"/>
          <p14:tracePt t="16449" x="1225550" y="1765300"/>
          <p14:tracePt t="16457" x="1225550" y="1789113"/>
          <p14:tracePt t="16466" x="1225550" y="1814513"/>
          <p14:tracePt t="16473" x="1212850" y="1827213"/>
          <p14:tracePt t="16482" x="1212850" y="1852613"/>
          <p14:tracePt t="16491" x="1212850" y="1865313"/>
          <p14:tracePt t="16502" x="1212850" y="1901825"/>
          <p14:tracePt t="16507" x="1225550" y="1939925"/>
          <p14:tracePt t="16522" x="1225550" y="1952625"/>
          <p14:tracePt t="16532" x="1225550" y="1989138"/>
          <p14:tracePt t="16537" x="1238250" y="2014538"/>
          <p14:tracePt t="16545" x="1238250" y="2027238"/>
          <p14:tracePt t="16553" x="1238250" y="2052638"/>
          <p14:tracePt t="16561" x="1238250" y="2078038"/>
          <p14:tracePt t="16569" x="1238250" y="2114550"/>
          <p14:tracePt t="16577" x="1238250" y="2127250"/>
          <p14:tracePt t="16593" x="1238250" y="2139950"/>
          <p14:tracePt t="16601" x="1238250" y="2165350"/>
          <p14:tracePt t="16609" x="1238250" y="2178050"/>
          <p14:tracePt t="16617" x="1238250" y="2190750"/>
          <p14:tracePt t="16625" x="1238250" y="2214563"/>
          <p14:tracePt t="16633" x="1238250" y="2252663"/>
          <p14:tracePt t="16641" x="1238250" y="2265363"/>
          <p14:tracePt t="16652" x="1238250" y="2303463"/>
          <p14:tracePt t="16658" x="1238250" y="2352675"/>
          <p14:tracePt t="16667" x="1250950" y="2390775"/>
          <p14:tracePt t="16673" x="1250950" y="2439988"/>
          <p14:tracePt t="16682" x="1250950" y="2516188"/>
          <p14:tracePt t="16689" x="1250950" y="2565400"/>
          <p14:tracePt t="16698" x="1250950" y="2603500"/>
          <p14:tracePt t="16705" x="1250950" y="2652713"/>
          <p14:tracePt t="16717" x="1250950" y="2703513"/>
          <p14:tracePt t="16722" x="1250950" y="2728913"/>
          <p14:tracePt t="16730" x="1250950" y="2752725"/>
          <p14:tracePt t="16737" x="1250950" y="2765425"/>
          <p14:tracePt t="16745" x="1250950" y="2778125"/>
          <p14:tracePt t="16761" x="1250950" y="2790825"/>
          <p14:tracePt t="16769" x="1250950" y="2816225"/>
          <p14:tracePt t="16785" x="1250950" y="2828925"/>
          <p14:tracePt t="16889" x="1250950" y="2840038"/>
          <p14:tracePt t="17297" x="1212850" y="2778125"/>
          <p14:tracePt t="17305" x="1176338" y="2578100"/>
          <p14:tracePt t="17313" x="1163638" y="2427288"/>
          <p14:tracePt t="17321" x="1138238" y="2327275"/>
          <p14:tracePt t="17329" x="1138238" y="2214563"/>
          <p14:tracePt t="17337" x="1125538" y="2089150"/>
          <p14:tracePt t="17345" x="1100138" y="1952625"/>
          <p14:tracePt t="17353" x="1100138" y="1839913"/>
          <p14:tracePt t="17361" x="1089025" y="1727200"/>
          <p14:tracePt t="17369" x="1089025" y="1639888"/>
          <p14:tracePt t="17377" x="1089025" y="1589088"/>
          <p14:tracePt t="17385" x="1089025" y="1576388"/>
          <p14:tracePt t="17393" x="1089025" y="1563688"/>
          <p14:tracePt t="17505" x="1089025" y="1552575"/>
          <p14:tracePt t="17946" x="1063625" y="1552575"/>
          <p14:tracePt t="18217" x="1050925" y="1552575"/>
          <p14:tracePt t="18225" x="1050925" y="1539875"/>
          <p14:tracePt t="18233" x="1038225" y="1539875"/>
          <p14:tracePt t="18545" x="1025525" y="1539875"/>
          <p14:tracePt t="18833" x="1025525" y="1527175"/>
          <p14:tracePt t="18841" x="1012825" y="1527175"/>
          <p14:tracePt t="18882" x="1000125" y="1527175"/>
          <p14:tracePt t="19018" x="1000125" y="1514475"/>
          <p14:tracePt t="19153" x="987425" y="1514475"/>
          <p14:tracePt t="19161" x="976313" y="1514475"/>
          <p14:tracePt t="19441" x="963613" y="1501775"/>
          <p14:tracePt t="19705" x="1000125" y="1552575"/>
          <p14:tracePt t="19715" x="1176338" y="1727200"/>
          <p14:tracePt t="19721" x="1250950" y="1814513"/>
          <p14:tracePt t="19729" x="1276350" y="1839913"/>
          <p14:tracePt t="19753" x="1289050" y="1876425"/>
          <p14:tracePt t="19762" x="1312863" y="1901825"/>
          <p14:tracePt t="19810" x="1325563" y="1965325"/>
          <p14:tracePt t="19818" x="1363663" y="2101850"/>
          <p14:tracePt t="19826" x="1412875" y="2239963"/>
          <p14:tracePt t="19834" x="1450975" y="2378075"/>
          <p14:tracePt t="19841" x="1489075" y="2516188"/>
          <p14:tracePt t="19850" x="1563688" y="2665413"/>
          <p14:tracePt t="19857" x="1601788" y="2840038"/>
          <p14:tracePt t="19868" x="1651000" y="2928938"/>
          <p14:tracePt t="19873" x="1714500" y="3028950"/>
          <p14:tracePt t="19883" x="1738313" y="3090863"/>
          <p14:tracePt t="19889" x="1776413" y="3154363"/>
          <p14:tracePt t="19899" x="1801813" y="3190875"/>
          <p14:tracePt t="19906" x="1814513" y="3216275"/>
          <p14:tracePt t="19917" x="1825625" y="3241675"/>
          <p14:tracePt t="19921" x="1851025" y="3290888"/>
          <p14:tracePt t="19929" x="1851025" y="3316288"/>
          <p14:tracePt t="19937" x="1876425" y="3367088"/>
          <p14:tracePt t="19945" x="1901825" y="3403600"/>
          <p14:tracePt t="19953" x="1925638" y="3467100"/>
          <p14:tracePt t="19961" x="1951038" y="3541713"/>
          <p14:tracePt t="19970" x="1963738" y="3590925"/>
          <p14:tracePt t="19977" x="1989138" y="3629025"/>
          <p14:tracePt t="19985" x="2001838" y="3654425"/>
          <p14:tracePt t="19993" x="2001838" y="3667125"/>
          <p14:tracePt t="20009" x="2001838" y="3679825"/>
          <p14:tracePt t="20082" x="2025650" y="3679825"/>
          <p14:tracePt t="20088" x="2063750" y="3703638"/>
          <p14:tracePt t="20097" x="2127250" y="3716338"/>
          <p14:tracePt t="20105" x="2214563" y="3741738"/>
          <p14:tracePt t="20114" x="2327275" y="3754438"/>
          <p14:tracePt t="20121" x="2414588" y="3792538"/>
          <p14:tracePt t="20132" x="2563813" y="3803650"/>
          <p14:tracePt t="20138" x="2676525" y="3816350"/>
          <p14:tracePt t="20145" x="2827338" y="3841750"/>
          <p14:tracePt t="20153" x="2952750" y="3841750"/>
          <p14:tracePt t="20161" x="3127375" y="3841750"/>
          <p14:tracePt t="20169" x="3252788" y="3854450"/>
          <p14:tracePt t="20177" x="3440113" y="3854450"/>
          <p14:tracePt t="20186" x="3602038" y="3867150"/>
          <p14:tracePt t="20193" x="3790950" y="3892550"/>
          <p14:tracePt t="20201" x="3940175" y="3905250"/>
          <p14:tracePt t="20209" x="4140200" y="3905250"/>
          <p14:tracePt t="20217" x="4303713" y="3916363"/>
          <p14:tracePt t="20225" x="4491038" y="3941763"/>
          <p14:tracePt t="20233" x="4678363" y="3941763"/>
          <p14:tracePt t="20240" x="4852988" y="3941763"/>
          <p14:tracePt t="20250" x="4978400" y="3941763"/>
          <p14:tracePt t="20257" x="5141913" y="3954463"/>
          <p14:tracePt t="20266" x="5253038" y="3967163"/>
          <p14:tracePt t="20273" x="5353050" y="3967163"/>
          <p14:tracePt t="20281" x="5441950" y="3979863"/>
          <p14:tracePt t="20289" x="5529263" y="3979863"/>
          <p14:tracePt t="20297" x="5616575" y="3979863"/>
          <p14:tracePt t="20305" x="5654675" y="3979863"/>
          <p14:tracePt t="20315" x="5691188" y="3979863"/>
          <p14:tracePt t="20321" x="5703888" y="3979863"/>
          <p14:tracePt t="20329" x="5716588" y="3979863"/>
          <p14:tracePt t="20369" x="5729288" y="3979863"/>
          <p14:tracePt t="20377" x="5741988" y="3992563"/>
          <p14:tracePt t="20387" x="5767388" y="3992563"/>
          <p14:tracePt t="20393" x="5791200" y="3992563"/>
          <p14:tracePt t="20402" x="5816600" y="4005263"/>
          <p14:tracePt t="20409" x="5829300" y="4017963"/>
          <p14:tracePt t="20418" x="5867400" y="4017963"/>
          <p14:tracePt t="20425" x="5891213" y="4017963"/>
          <p14:tracePt t="20434" x="5903913" y="4017963"/>
          <p14:tracePt t="20441" x="5916613" y="4029075"/>
          <p14:tracePt t="20473" x="5929313" y="4029075"/>
          <p14:tracePt t="20489" x="5942013" y="4029075"/>
          <p14:tracePt t="20498" x="5967413" y="4029075"/>
          <p14:tracePt t="20505" x="6029325" y="4067175"/>
          <p14:tracePt t="20514" x="6142038" y="4117975"/>
          <p14:tracePt t="20521" x="6229350" y="4154488"/>
          <p14:tracePt t="20529" x="6303963" y="4192588"/>
          <p14:tracePt t="20537" x="6329363" y="4205288"/>
          <p14:tracePt t="20545" x="6354763" y="4205288"/>
          <p14:tracePt t="20553" x="6367463" y="4205288"/>
          <p14:tracePt t="20561" x="6380163" y="4205288"/>
          <p14:tracePt t="20625" x="6380163" y="4217988"/>
          <p14:tracePt t="20649" x="6403975" y="4230688"/>
          <p14:tracePt t="20657" x="6416675" y="4230688"/>
          <p14:tracePt t="20682" x="6429375" y="4230688"/>
          <p14:tracePt t="21001" x="6403975" y="4230688"/>
          <p14:tracePt t="21009" x="6391275" y="4230688"/>
          <p14:tracePt t="21041" x="6380163" y="4230688"/>
          <p14:tracePt t="21049" x="6354763" y="4217988"/>
          <p14:tracePt t="21066" x="6354763" y="4205288"/>
          <p14:tracePt t="21106" x="6354763" y="4192588"/>
          <p14:tracePt t="21145" x="6354763" y="4179888"/>
          <p14:tracePt t="21153" x="6329363" y="4141788"/>
          <p14:tracePt t="21161" x="6291263" y="4067175"/>
          <p14:tracePt t="21169" x="6280150" y="4005263"/>
          <p14:tracePt t="21177" x="6280150" y="3992563"/>
          <p14:tracePt t="21185" x="6280150" y="3979863"/>
          <p14:tracePt t="29401" x="6303963" y="3979863"/>
          <p14:tracePt t="29473" x="6316663" y="3979863"/>
          <p14:tracePt t="29481" x="6329363" y="3979863"/>
          <p14:tracePt t="29713" x="6329363" y="3967163"/>
          <p14:tracePt t="30745" x="6403975" y="3967163"/>
          <p14:tracePt t="30753" x="6616700" y="3979863"/>
          <p14:tracePt t="30761" x="6704013" y="3979863"/>
          <p14:tracePt t="30769" x="6716713" y="3979863"/>
          <p14:tracePt t="30777" x="6729413" y="3979863"/>
          <p14:tracePt t="30785" x="6742113" y="3979863"/>
          <p14:tracePt t="30793" x="6780213" y="3979863"/>
          <p14:tracePt t="30802" x="6816725" y="3979863"/>
          <p14:tracePt t="30833" x="6829425" y="3979863"/>
          <p14:tracePt t="30850" x="6842125" y="3979863"/>
          <p14:tracePt t="30897" x="6854825" y="3979863"/>
          <p14:tracePt t="30905" x="6867525" y="3979863"/>
          <p14:tracePt t="30913" x="6880225" y="3979863"/>
          <p14:tracePt t="30921" x="6905625" y="3979863"/>
          <p14:tracePt t="30985" x="6916738" y="3979863"/>
          <p14:tracePt t="30993" x="6929438" y="3967163"/>
          <p14:tracePt t="31003" x="6954838" y="3967163"/>
          <p14:tracePt t="31009" x="6980238" y="3967163"/>
          <p14:tracePt t="31019" x="6992938" y="3967163"/>
          <p14:tracePt t="31025" x="7005638" y="3967163"/>
          <p14:tracePt t="31035" x="7042150" y="3954463"/>
          <p14:tracePt t="31041" x="7080250" y="3941763"/>
          <p14:tracePt t="31050" x="7092950" y="3941763"/>
          <p14:tracePt t="31105" x="7105650" y="3941763"/>
          <p14:tracePt t="31121" x="7129463" y="3941763"/>
          <p14:tracePt t="31129" x="7167563" y="3929063"/>
          <p14:tracePt t="31137" x="7180263" y="3916363"/>
          <p14:tracePt t="31145" x="7205663" y="3916363"/>
          <p14:tracePt t="31153" x="7218363" y="3916363"/>
          <p14:tracePt t="31161" x="7242175" y="3916363"/>
          <p14:tracePt t="31170" x="7292975" y="3905250"/>
          <p14:tracePt t="31177" x="7329488" y="3905250"/>
          <p14:tracePt t="31187" x="7342188" y="3905250"/>
          <p14:tracePt t="31193" x="7367588" y="3905250"/>
          <p14:tracePt t="31201" x="7392988" y="3905250"/>
          <p14:tracePt t="31218" x="7405688" y="3892550"/>
          <p14:tracePt t="31235" x="7418388" y="3892550"/>
          <p14:tracePt t="31250" x="7418388" y="3879850"/>
          <p14:tracePt t="31321" x="7454900" y="3879850"/>
          <p14:tracePt t="31329" x="7493000" y="3879850"/>
          <p14:tracePt t="31337" x="7554913" y="3892550"/>
          <p14:tracePt t="31345" x="7654925" y="3892550"/>
          <p14:tracePt t="31353" x="7680325" y="3892550"/>
          <p14:tracePt t="31361" x="7705725" y="3892550"/>
          <p14:tracePt t="31370" x="7718425" y="3892550"/>
          <p14:tracePt t="31377" x="7742238" y="3892550"/>
          <p14:tracePt t="31393" x="7754938" y="3892550"/>
          <p14:tracePt t="31433" x="7754938" y="3905250"/>
          <p14:tracePt t="31450" x="7780338" y="3905250"/>
          <p14:tracePt t="31457" x="7805738" y="3905250"/>
          <p14:tracePt t="31466" x="7831138" y="3905250"/>
          <p14:tracePt t="31473" x="7843838" y="3905250"/>
          <p14:tracePt t="31489" x="7880350" y="3905250"/>
          <p14:tracePt t="31497" x="7893050" y="3905250"/>
          <p14:tracePt t="31505" x="7905750" y="3905250"/>
          <p14:tracePt t="31554" x="7918450" y="3905250"/>
          <p14:tracePt t="31577" x="7931150" y="3905250"/>
          <p14:tracePt t="31738" x="7943850" y="3916363"/>
          <p14:tracePt t="31793" x="7954963" y="3916363"/>
          <p14:tracePt t="31809" x="7967663" y="3916363"/>
          <p14:tracePt t="31929" x="7954963" y="3916363"/>
          <p14:tracePt t="31937" x="7918450" y="3929063"/>
          <p14:tracePt t="31945" x="7880350" y="3941763"/>
          <p14:tracePt t="31953" x="7843838" y="3967163"/>
          <p14:tracePt t="31961" x="7805738" y="3979863"/>
          <p14:tracePt t="31970" x="7731125" y="4005263"/>
          <p14:tracePt t="31977" x="7680325" y="4005263"/>
          <p14:tracePt t="31986" x="7542213" y="4041775"/>
          <p14:tracePt t="31993" x="7418388" y="4054475"/>
          <p14:tracePt t="32002" x="7242175" y="4054475"/>
          <p14:tracePt t="32009" x="6980238" y="4079875"/>
          <p14:tracePt t="32018" x="6729413" y="4079875"/>
          <p14:tracePt t="32025" x="6454775" y="4079875"/>
          <p14:tracePt t="32034" x="6180138" y="4079875"/>
          <p14:tracePt t="32041" x="5829300" y="4079875"/>
          <p14:tracePt t="32050" x="5529263" y="4079875"/>
          <p14:tracePt t="32057" x="5153025" y="4079875"/>
          <p14:tracePt t="32065" x="4840288" y="4079875"/>
          <p14:tracePt t="32073" x="4491038" y="4129088"/>
          <p14:tracePt t="32083" x="4252913" y="4129088"/>
          <p14:tracePt t="32089" x="3990975" y="4154488"/>
          <p14:tracePt t="32097" x="3778250" y="4179888"/>
          <p14:tracePt t="32106" x="3589338" y="4192588"/>
          <p14:tracePt t="32113" x="3402013" y="4217988"/>
          <p14:tracePt t="32131" x="3076575" y="4254500"/>
          <p14:tracePt t="32137" x="2940050" y="4267200"/>
          <p14:tracePt t="32145" x="2801938" y="4292600"/>
          <p14:tracePt t="32153" x="2689225" y="4318000"/>
          <p14:tracePt t="32161" x="2563813" y="4318000"/>
          <p14:tracePt t="32169" x="2463800" y="4330700"/>
          <p14:tracePt t="32177" x="2363788" y="4341813"/>
          <p14:tracePt t="32188" x="2251075" y="4341813"/>
          <p14:tracePt t="32194" x="2127250" y="4354513"/>
          <p14:tracePt t="32204" x="1963738" y="4367213"/>
          <p14:tracePt t="32209" x="1825625" y="4367213"/>
          <p14:tracePt t="32218" x="1701800" y="4367213"/>
          <p14:tracePt t="32225" x="1563688" y="4367213"/>
          <p14:tracePt t="32234" x="1425575" y="4367213"/>
          <p14:tracePt t="32241" x="1276350" y="4379913"/>
          <p14:tracePt t="32250" x="1125538" y="4379913"/>
          <p14:tracePt t="32257" x="1012825" y="4392613"/>
          <p14:tracePt t="32270" x="876300" y="4392613"/>
          <p14:tracePt t="32274" x="776288" y="4405313"/>
          <p14:tracePt t="32284" x="700088" y="4405313"/>
          <p14:tracePt t="32289" x="638175" y="4405313"/>
          <p14:tracePt t="32297" x="625475" y="4405313"/>
          <p14:tracePt t="32305" x="612775" y="4405313"/>
          <p14:tracePt t="32329" x="600075" y="4405313"/>
          <p14:tracePt t="32450" x="663575" y="4379913"/>
          <p14:tracePt t="32457" x="800100" y="4354513"/>
          <p14:tracePt t="32465" x="1012825" y="4318000"/>
          <p14:tracePt t="32473" x="1289050" y="4292600"/>
          <p14:tracePt t="32483" x="1512888" y="4279900"/>
          <p14:tracePt t="32489" x="1676400" y="4279900"/>
          <p14:tracePt t="32497" x="1789113" y="4267200"/>
          <p14:tracePt t="32505" x="1889125" y="4267200"/>
          <p14:tracePt t="32513" x="1976438" y="4241800"/>
          <p14:tracePt t="32521" x="2014538" y="4230688"/>
          <p14:tracePt t="32529" x="2063750" y="4217988"/>
          <p14:tracePt t="32537" x="2076450" y="4217988"/>
          <p14:tracePt t="32545" x="2101850" y="4205288"/>
          <p14:tracePt t="32553" x="2127250" y="4205288"/>
          <p14:tracePt t="32561" x="2138363" y="4205288"/>
          <p14:tracePt t="32689" x="2151063" y="4205288"/>
          <p14:tracePt t="32745" x="2163763" y="4205288"/>
          <p14:tracePt t="32762" x="2176463" y="4205288"/>
          <p14:tracePt t="32785" x="2201863" y="4205288"/>
          <p14:tracePt t="32793" x="2227263" y="4205288"/>
          <p14:tracePt t="32803" x="2289175" y="4205288"/>
          <p14:tracePt t="32809" x="2376488" y="4217988"/>
          <p14:tracePt t="32818" x="2427288" y="4217988"/>
          <p14:tracePt t="32825" x="2463800" y="4217988"/>
          <p14:tracePt t="32834" x="2476500" y="4230688"/>
          <p14:tracePt t="32841" x="2489200" y="4230688"/>
          <p14:tracePt t="32857" x="2501900" y="4230688"/>
          <p14:tracePt t="32913" x="2514600" y="4230688"/>
          <p14:tracePt t="32921" x="2527300" y="4241800"/>
          <p14:tracePt t="32929" x="2589213" y="4254500"/>
          <p14:tracePt t="32937" x="2676525" y="4267200"/>
          <p14:tracePt t="32945" x="2776538" y="4279900"/>
          <p14:tracePt t="32953" x="2863850" y="4292600"/>
          <p14:tracePt t="32961" x="2901950" y="4305300"/>
          <p14:tracePt t="32969" x="2940050" y="4318000"/>
          <p14:tracePt t="32977" x="2952750" y="4318000"/>
          <p14:tracePt t="32993" x="2963863" y="4318000"/>
          <p14:tracePt t="33282" x="2976563" y="4305300"/>
          <p14:tracePt t="33290" x="2976563" y="4292600"/>
          <p14:tracePt t="33298" x="2989263" y="4267200"/>
          <p14:tracePt t="33313" x="2989263" y="4254500"/>
          <p14:tracePt t="33321" x="3001963" y="4254500"/>
          <p14:tracePt t="33329" x="3014663" y="4241800"/>
          <p14:tracePt t="33337" x="3014663" y="4230688"/>
          <p14:tracePt t="33361" x="3014663" y="4217988"/>
          <p14:tracePt t="34281" x="3014663" y="4205288"/>
          <p14:tracePt t="34297" x="3014663" y="4179888"/>
          <p14:tracePt t="34305" x="3027363" y="4167188"/>
          <p14:tracePt t="34313" x="3040063" y="4141788"/>
          <p14:tracePt t="35625" x="3152775" y="4141788"/>
          <p14:tracePt t="35634" x="3352800" y="4105275"/>
          <p14:tracePt t="35641" x="3465513" y="4079875"/>
          <p14:tracePt t="35650" x="3502025" y="4067175"/>
          <p14:tracePt t="35897" x="3502025" y="4079875"/>
          <p14:tracePt t="35905" x="3465513" y="4179888"/>
          <p14:tracePt t="35913" x="3465513" y="4205288"/>
          <p14:tracePt t="35921" x="3452813" y="4230688"/>
          <p14:tracePt t="35929" x="3440113" y="4267200"/>
          <p14:tracePt t="35937" x="3427413" y="4305300"/>
          <p14:tracePt t="35945" x="3414713" y="4330700"/>
          <p14:tracePt t="35953" x="3414713" y="4354513"/>
          <p14:tracePt t="35961" x="3389313" y="4379913"/>
          <p14:tracePt t="35969" x="3389313" y="4392613"/>
          <p14:tracePt t="35977" x="3376613" y="4405313"/>
          <p14:tracePt t="35986" x="3352800" y="4418013"/>
          <p14:tracePt t="35994" x="3352800" y="4430713"/>
          <p14:tracePt t="36004" x="3327400" y="4443413"/>
          <p14:tracePt t="36009" x="3302000" y="4443413"/>
          <p14:tracePt t="36018" x="3289300" y="4479925"/>
          <p14:tracePt t="36025" x="3265488" y="4479925"/>
          <p14:tracePt t="36034" x="3252788" y="4492625"/>
          <p14:tracePt t="36041" x="3227388" y="4505325"/>
          <p14:tracePt t="36051" x="3201988" y="4505325"/>
          <p14:tracePt t="36057" x="3176588" y="4518025"/>
          <p14:tracePt t="36067" x="3152775" y="4530725"/>
          <p14:tracePt t="36073" x="3127375" y="4543425"/>
          <p14:tracePt t="36081" x="3101975" y="4543425"/>
          <p14:tracePt t="36089" x="3089275" y="4554538"/>
          <p14:tracePt t="36097" x="3065463" y="4554538"/>
          <p14:tracePt t="36113" x="3040063" y="4567238"/>
          <p14:tracePt t="36121" x="3014663" y="4579938"/>
          <p14:tracePt t="36134" x="2989263" y="4592638"/>
          <p14:tracePt t="36138" x="2952750" y="4592638"/>
          <p14:tracePt t="36145" x="2927350" y="4605338"/>
          <p14:tracePt t="36153" x="2863850" y="4618038"/>
          <p14:tracePt t="36161" x="2814638" y="4630738"/>
          <p14:tracePt t="36169" x="2740025" y="4643438"/>
          <p14:tracePt t="36177" x="2701925" y="4643438"/>
          <p14:tracePt t="36186" x="2614613" y="4656138"/>
          <p14:tracePt t="36193" x="2589213" y="4656138"/>
          <p14:tracePt t="36203" x="2551113" y="4667250"/>
          <p14:tracePt t="36209" x="2514600" y="4667250"/>
          <p14:tracePt t="36219" x="2476500" y="4679950"/>
          <p14:tracePt t="36225" x="2451100" y="4679950"/>
          <p14:tracePt t="36234" x="2401888" y="4679950"/>
          <p14:tracePt t="36241" x="2314575" y="4692650"/>
          <p14:tracePt t="36250" x="2214563" y="4705350"/>
          <p14:tracePt t="36257" x="2127250" y="4718050"/>
          <p14:tracePt t="36265" x="2063750" y="4730750"/>
          <p14:tracePt t="36273" x="2014538" y="4743450"/>
          <p14:tracePt t="36281" x="1938338" y="4768850"/>
          <p14:tracePt t="36289" x="1876425" y="4779963"/>
          <p14:tracePt t="36297" x="1851025" y="4779963"/>
          <p14:tracePt t="36305" x="1789113" y="4779963"/>
          <p14:tracePt t="36313" x="1763713" y="4779963"/>
          <p14:tracePt t="36321" x="1738313" y="4792663"/>
          <p14:tracePt t="36329" x="1725613" y="4805363"/>
          <p14:tracePt t="36337" x="1701800" y="4805363"/>
          <p14:tracePt t="36345" x="1676400" y="4805363"/>
          <p14:tracePt t="36361" x="1651000" y="4818063"/>
          <p14:tracePt t="36369" x="1651000" y="4830763"/>
          <p14:tracePt t="36377" x="1612900" y="4830763"/>
          <p14:tracePt t="36385" x="1576388" y="4843463"/>
          <p14:tracePt t="36393" x="1512888" y="4856163"/>
          <p14:tracePt t="36401" x="1450975" y="4868863"/>
          <p14:tracePt t="36409" x="1389063" y="4879975"/>
          <p14:tracePt t="36418" x="1325563" y="4892675"/>
          <p14:tracePt t="36425" x="1276350" y="4905375"/>
          <p14:tracePt t="36434" x="1200150" y="4918075"/>
          <p14:tracePt t="36441" x="1163638" y="4918075"/>
          <p14:tracePt t="36449" x="1125538" y="4930775"/>
          <p14:tracePt t="36457" x="1089025" y="4943475"/>
          <p14:tracePt t="36466" x="1076325" y="4943475"/>
          <p14:tracePt t="36473" x="1050925" y="4943475"/>
          <p14:tracePt t="36497" x="1025525" y="4943475"/>
          <p14:tracePt t="36505" x="1012825" y="4943475"/>
          <p14:tracePt t="36513" x="963613" y="4943475"/>
          <p14:tracePt t="36521" x="938213" y="4956175"/>
          <p14:tracePt t="36529" x="900113" y="4956175"/>
          <p14:tracePt t="36537" x="863600" y="4956175"/>
          <p14:tracePt t="36545" x="825500" y="4956175"/>
          <p14:tracePt t="36553" x="800100" y="4968875"/>
          <p14:tracePt t="36577" x="787400" y="4968875"/>
          <p14:tracePt t="36841" x="776288" y="4968875"/>
          <p14:tracePt t="37369" x="763588" y="4968875"/>
          <p14:tracePt t="43769" x="750888" y="4968875"/>
          <p14:tracePt t="44018" x="812800" y="5081588"/>
          <p14:tracePt t="44025" x="876300" y="5156200"/>
          <p14:tracePt t="44033" x="876300" y="5181600"/>
          <p14:tracePt t="44041" x="900113" y="5194300"/>
          <p14:tracePt t="44050" x="938213" y="5268913"/>
          <p14:tracePt t="44057" x="950913" y="5305425"/>
          <p14:tracePt t="44066" x="963613" y="5330825"/>
          <p14:tracePt t="44074" x="976313" y="5343525"/>
          <p14:tracePt t="44082" x="987425" y="5368925"/>
          <p14:tracePt t="44089" x="987425" y="5394325"/>
          <p14:tracePt t="44097" x="1000125" y="5394325"/>
          <p14:tracePt t="44105" x="1000125" y="5407025"/>
          <p14:tracePt t="44225" x="1012825" y="5456238"/>
          <p14:tracePt t="44233" x="1025525" y="5481638"/>
          <p14:tracePt t="44257" x="1025525" y="5494338"/>
          <p14:tracePt t="44265" x="1038225" y="5494338"/>
          <p14:tracePt t="44273" x="1038225" y="5507038"/>
          <p14:tracePt t="44289" x="1038225" y="5518150"/>
          <p14:tracePt t="44297" x="1038225" y="5556250"/>
          <p14:tracePt t="44305" x="1038225" y="5568950"/>
          <p14:tracePt t="44313" x="1038225" y="5581650"/>
          <p14:tracePt t="44321" x="1038225" y="5594350"/>
          <p14:tracePt t="44329" x="1038225" y="5619750"/>
          <p14:tracePt t="44345" x="1025525" y="5643563"/>
          <p14:tracePt t="44353" x="1025525" y="5668963"/>
          <p14:tracePt t="44362" x="1025525" y="5681663"/>
          <p14:tracePt t="44370" x="1025525" y="5694363"/>
          <p14:tracePt t="44378" x="1012825" y="5707063"/>
          <p14:tracePt t="44387" x="1012825" y="5719763"/>
          <p14:tracePt t="44393" x="1000125" y="5743575"/>
          <p14:tracePt t="44402" x="1000125" y="5756275"/>
          <p14:tracePt t="44409" x="1000125" y="5768975"/>
          <p14:tracePt t="44418" x="1000125" y="5781675"/>
          <p14:tracePt t="44425" x="1000125" y="5794375"/>
          <p14:tracePt t="44433" x="1000125" y="5819775"/>
          <p14:tracePt t="44441" x="1000125" y="5843588"/>
          <p14:tracePt t="44451" x="1000125" y="5868988"/>
          <p14:tracePt t="44457" x="1000125" y="5881688"/>
          <p14:tracePt t="44465" x="1000125" y="5907088"/>
          <p14:tracePt t="44473" x="1000125" y="5919788"/>
          <p14:tracePt t="44481" x="1000125" y="5932488"/>
          <p14:tracePt t="44489" x="1000125" y="5945188"/>
          <p14:tracePt t="44497" x="1000125" y="5956300"/>
          <p14:tracePt t="44505" x="1000125" y="5969000"/>
          <p14:tracePt t="44513" x="1000125" y="5994400"/>
          <p14:tracePt t="44529" x="1000125" y="6007100"/>
          <p14:tracePt t="44609" x="1000125" y="6045200"/>
          <p14:tracePt t="44618" x="1000125" y="6069013"/>
          <p14:tracePt t="44625" x="1000125" y="6081713"/>
          <p14:tracePt t="44641" x="1000125" y="6107113"/>
          <p14:tracePt t="44753" x="1000125" y="6119813"/>
          <p14:tracePt t="44761" x="1025525" y="6194425"/>
          <p14:tracePt t="44770" x="1038225" y="6219825"/>
          <p14:tracePt t="44809" x="1038225" y="6232525"/>
          <p14:tracePt t="45977" x="1050925" y="6219825"/>
          <p14:tracePt t="45986" x="1089025" y="6169025"/>
          <p14:tracePt t="45993" x="1112838" y="6132513"/>
          <p14:tracePt t="46002" x="1125538" y="6107113"/>
          <p14:tracePt t="46009" x="1138238" y="6069013"/>
          <p14:tracePt t="46019" x="1163638" y="6032500"/>
          <p14:tracePt t="46025" x="1189038" y="5981700"/>
          <p14:tracePt t="46033" x="1200150" y="5945188"/>
          <p14:tracePt t="46042" x="1212850" y="5919788"/>
          <p14:tracePt t="46057" x="1238250" y="5881688"/>
          <p14:tracePt t="46073" x="1238250" y="5868988"/>
          <p14:tracePt t="46081" x="1250950" y="5868988"/>
          <p14:tracePt t="46113" x="1250950" y="5856288"/>
          <p14:tracePt t="46121" x="1263650" y="5832475"/>
          <p14:tracePt t="46129" x="1300163" y="5794375"/>
          <p14:tracePt t="46139" x="1312863" y="5743575"/>
          <p14:tracePt t="46145" x="1350963" y="5707063"/>
          <p14:tracePt t="46154" x="1363663" y="5668963"/>
          <p14:tracePt t="46161" x="1363663" y="5643563"/>
          <p14:tracePt t="46170" x="1376363" y="5607050"/>
          <p14:tracePt t="46177" x="1401763" y="5581650"/>
          <p14:tracePt t="46186" x="1412875" y="5543550"/>
          <p14:tracePt t="46193" x="1425575" y="5530850"/>
          <p14:tracePt t="46202" x="1438275" y="5507038"/>
          <p14:tracePt t="46250" x="1438275" y="5494338"/>
          <p14:tracePt t="46313" x="1450975" y="5456238"/>
          <p14:tracePt t="46321" x="1476375" y="5381625"/>
          <p14:tracePt t="46329" x="1489075" y="5356225"/>
          <p14:tracePt t="46338" x="1489075" y="5343525"/>
          <p14:tracePt t="46385" x="1489075" y="5330825"/>
          <p14:tracePt t="46401" x="1501775" y="5330825"/>
          <p14:tracePt t="46409" x="1501775" y="5305425"/>
          <p14:tracePt t="46418" x="1512888" y="5281613"/>
          <p14:tracePt t="46481" x="1525588" y="5281613"/>
          <p14:tracePt t="46505" x="1550988" y="5230813"/>
          <p14:tracePt t="46513" x="1576388" y="5194300"/>
          <p14:tracePt t="46521" x="1612900" y="5156200"/>
          <p14:tracePt t="46529" x="1625600" y="5143500"/>
          <p14:tracePt t="46626" x="1638300" y="5143500"/>
          <p14:tracePt t="46978" x="1638300" y="5118100"/>
          <p14:tracePt t="46986" x="1601788" y="5056188"/>
          <p14:tracePt t="46993" x="1563688" y="5005388"/>
          <p14:tracePt t="47002" x="1550988" y="4981575"/>
          <p14:tracePt t="47010" x="1525588" y="4956175"/>
          <p14:tracePt t="47020" x="1512888" y="4956175"/>
          <p14:tracePt t="47025" x="1501775" y="4930775"/>
          <p14:tracePt t="47033" x="1489075" y="4930775"/>
          <p14:tracePt t="47113" x="1463675" y="4930775"/>
          <p14:tracePt t="47121" x="1376363" y="4918075"/>
          <p14:tracePt t="47129" x="1289050" y="4905375"/>
          <p14:tracePt t="47138" x="1250950" y="4892675"/>
          <p14:tracePt t="47145" x="1212850" y="4879975"/>
          <p14:tracePt t="47153" x="1189038" y="4879975"/>
          <p14:tracePt t="47161" x="1163638" y="4879975"/>
          <p14:tracePt t="47169" x="1138238" y="4868863"/>
          <p14:tracePt t="47209" x="1125538" y="4868863"/>
          <p14:tracePt t="47265" x="1063625" y="4868863"/>
          <p14:tracePt t="47273" x="1000125" y="4918075"/>
          <p14:tracePt t="47281" x="950913" y="4956175"/>
          <p14:tracePt t="47289" x="925513" y="4981575"/>
          <p14:tracePt t="47297" x="887413" y="4992688"/>
          <p14:tracePt t="47305" x="876300" y="5005388"/>
          <p14:tracePt t="47322" x="876300" y="5018088"/>
          <p14:tracePt t="47393" x="850900" y="5018088"/>
          <p14:tracePt t="47449" x="850900" y="5030788"/>
          <p14:tracePt t="47457" x="838200" y="5030788"/>
          <p14:tracePt t="50129" x="863600" y="5092700"/>
          <p14:tracePt t="50138" x="887413" y="5143500"/>
          <p14:tracePt t="50145" x="912813" y="5156200"/>
          <p14:tracePt t="50153" x="912813" y="5168900"/>
          <p14:tracePt t="50161" x="925513" y="5205413"/>
          <p14:tracePt t="50170" x="950913" y="5256213"/>
          <p14:tracePt t="50177" x="950913" y="5268913"/>
          <p14:tracePt t="50186" x="963613" y="5281613"/>
          <p14:tracePt t="50193" x="963613" y="5294313"/>
          <p14:tracePt t="50202" x="963613" y="5305425"/>
          <p14:tracePt t="50225" x="963613" y="5318125"/>
          <p14:tracePt t="50281" x="963613" y="5343525"/>
          <p14:tracePt t="50289" x="976313" y="5394325"/>
          <p14:tracePt t="50321" x="976313" y="5407025"/>
          <p14:tracePt t="50377" x="976313" y="5418138"/>
          <p14:tracePt t="50705" x="963613" y="5418138"/>
          <p14:tracePt t="50745" x="950913" y="5418138"/>
          <p14:tracePt t="50785" x="925513" y="5430838"/>
          <p14:tracePt t="50834" x="900113" y="5430838"/>
          <p14:tracePt t="50841" x="900113" y="5443538"/>
          <p14:tracePt t="50857" x="887413" y="5443538"/>
          <p14:tracePt t="50881" x="887413" y="5456238"/>
          <p14:tracePt t="50897" x="876300" y="5456238"/>
          <p14:tracePt t="53986" x="876300" y="5430838"/>
          <p14:tracePt t="53993" x="963613" y="5330825"/>
          <p14:tracePt t="54002" x="1012825" y="5294313"/>
          <p14:tracePt t="54011" x="1025525" y="5281613"/>
          <p14:tracePt t="54023" x="1038225" y="5268913"/>
          <p14:tracePt t="54026" x="1050925" y="5256213"/>
          <p14:tracePt t="54037" x="1076325" y="5243513"/>
          <p14:tracePt t="54041" x="1100138" y="5243513"/>
          <p14:tracePt t="54057" x="1100138" y="5230813"/>
          <p14:tracePt t="54321" x="1089025" y="5230813"/>
          <p14:tracePt t="54329" x="1076325" y="5294313"/>
          <p14:tracePt t="54337" x="1076325" y="5305425"/>
          <p14:tracePt t="54345" x="1063625" y="5305425"/>
          <p14:tracePt t="54353" x="1063625" y="5330825"/>
          <p14:tracePt t="54361" x="1025525" y="5356225"/>
          <p14:tracePt t="54371" x="1012825" y="5368925"/>
          <p14:tracePt t="54377" x="1000125" y="5368925"/>
          <p14:tracePt t="54386" x="987425" y="5381625"/>
          <p14:tracePt t="54393" x="976313" y="5407025"/>
          <p14:tracePt t="54402" x="963613" y="5407025"/>
          <p14:tracePt t="54409" x="950913" y="5418138"/>
          <p14:tracePt t="54418" x="938213" y="5430838"/>
          <p14:tracePt t="54435" x="925513" y="5443538"/>
          <p14:tracePt t="54449" x="900113" y="5456238"/>
          <p14:tracePt t="54457" x="887413" y="5468938"/>
          <p14:tracePt t="54465" x="863600" y="5494338"/>
          <p14:tracePt t="54473" x="825500" y="5507038"/>
          <p14:tracePt t="54481" x="800100" y="5530850"/>
          <p14:tracePt t="54489" x="776288" y="5543550"/>
          <p14:tracePt t="54497" x="750888" y="5581650"/>
          <p14:tracePt t="54505" x="712788" y="5619750"/>
          <p14:tracePt t="54513" x="674688" y="5643563"/>
          <p14:tracePt t="54521" x="625475" y="5707063"/>
          <p14:tracePt t="54529" x="587375" y="5732463"/>
          <p14:tracePt t="54537" x="563563" y="5743575"/>
          <p14:tracePt t="54545" x="550863" y="5768975"/>
          <p14:tracePt t="54554" x="525463" y="5781675"/>
          <p14:tracePt t="54561" x="487363" y="5794375"/>
          <p14:tracePt t="54569" x="487363" y="5819775"/>
          <p14:tracePt t="54577" x="463550" y="5856288"/>
          <p14:tracePt t="54586" x="450850" y="5868988"/>
          <p14:tracePt t="54592" x="438150" y="5881688"/>
          <p14:tracePt t="54601" x="438150" y="5907088"/>
          <p14:tracePt t="54609" x="425450" y="5919788"/>
          <p14:tracePt t="54619" x="425450" y="5932488"/>
          <p14:tracePt t="54625" x="425450" y="5945188"/>
          <p14:tracePt t="54641" x="425450" y="5956300"/>
          <p14:tracePt t="54649" x="425450" y="5969000"/>
          <p14:tracePt t="54673" x="425450" y="5981700"/>
          <p14:tracePt t="54689" x="425450" y="5994400"/>
          <p14:tracePt t="54697" x="425450" y="6007100"/>
          <p14:tracePt t="54705" x="425450" y="6019800"/>
          <p14:tracePt t="54713" x="425450" y="6032500"/>
          <p14:tracePt t="54721" x="425450" y="6045200"/>
          <p14:tracePt t="54729" x="425450" y="6081713"/>
          <p14:tracePt t="54738" x="425450" y="6094413"/>
          <p14:tracePt t="54754" x="438150" y="6119813"/>
          <p14:tracePt t="54834" x="438150" y="6132513"/>
          <p14:tracePt t="54841" x="463550" y="6157913"/>
          <p14:tracePt t="54849" x="550863" y="6219825"/>
          <p14:tracePt t="54857" x="625475" y="6269038"/>
          <p14:tracePt t="54865" x="700088" y="6319838"/>
          <p14:tracePt t="54873" x="738188" y="6332538"/>
          <p14:tracePt t="54881" x="787400" y="6370638"/>
          <p14:tracePt t="54889" x="812800" y="6370638"/>
          <p14:tracePt t="54897" x="812800" y="6381750"/>
          <p14:tracePt t="55289" x="825500" y="6381750"/>
          <p14:tracePt t="55441" x="825500" y="6357938"/>
          <p14:tracePt t="55449" x="825500" y="6307138"/>
          <p14:tracePt t="55465" x="825500" y="6294438"/>
          <p14:tracePt t="55913" x="825500" y="6281738"/>
          <p14:tracePt t="56458" x="812800" y="6281738"/>
          <p14:tracePt t="56497" x="812800" y="6269038"/>
          <p14:tracePt t="56873" x="825500" y="6194425"/>
          <p14:tracePt t="56881" x="876300" y="6032500"/>
          <p14:tracePt t="56889" x="963613" y="5881688"/>
          <p14:tracePt t="56897" x="1012825" y="5794375"/>
          <p14:tracePt t="56905" x="1063625" y="5656263"/>
          <p14:tracePt t="56913" x="1125538" y="5507038"/>
          <p14:tracePt t="56921" x="1176338" y="5305425"/>
          <p14:tracePt t="56929" x="1212850" y="5081588"/>
          <p14:tracePt t="56937" x="1263650" y="4930775"/>
          <p14:tracePt t="56945" x="1263650" y="4779963"/>
          <p14:tracePt t="56954" x="1289050" y="4643438"/>
          <p14:tracePt t="56961" x="1300163" y="4505325"/>
          <p14:tracePt t="56970" x="1300163" y="4379913"/>
          <p14:tracePt t="56977" x="1300163" y="4230688"/>
          <p14:tracePt t="56986" x="1300163" y="4092575"/>
          <p14:tracePt t="56993" x="1300163" y="3979863"/>
          <p14:tracePt t="57002" x="1300163" y="3841750"/>
          <p14:tracePt t="57009" x="1300163" y="3716338"/>
          <p14:tracePt t="57018" x="1300163" y="3590925"/>
          <p14:tracePt t="57025" x="1300163" y="3429000"/>
          <p14:tracePt t="57033" x="1300163" y="3254375"/>
          <p14:tracePt t="57041" x="1300163" y="3141663"/>
          <p14:tracePt t="57049" x="1300163" y="3041650"/>
          <p14:tracePt t="57057" x="1300163" y="2928938"/>
          <p14:tracePt t="57065" x="1300163" y="2828925"/>
          <p14:tracePt t="57073" x="1300163" y="2703513"/>
          <p14:tracePt t="57081" x="1300163" y="2627313"/>
          <p14:tracePt t="57089" x="1300163" y="2578100"/>
          <p14:tracePt t="57097" x="1300163" y="2527300"/>
          <p14:tracePt t="57105" x="1289050" y="2490788"/>
          <p14:tracePt t="57113" x="1289050" y="2427288"/>
          <p14:tracePt t="57124" x="1276350" y="2339975"/>
          <p14:tracePt t="57129" x="1263650" y="2239963"/>
          <p14:tracePt t="57138" x="1263650" y="2152650"/>
          <p14:tracePt t="57145" x="1238250" y="2052638"/>
          <p14:tracePt t="57154" x="1238250" y="1952625"/>
          <p14:tracePt t="57161" x="1238250" y="1852613"/>
          <p14:tracePt t="57172" x="1238250" y="1765300"/>
          <p14:tracePt t="57177" x="1238250" y="1676400"/>
          <p14:tracePt t="57185" x="1238250" y="1627188"/>
          <p14:tracePt t="57193" x="1238250" y="1539875"/>
          <p14:tracePt t="57203" x="1238250" y="1489075"/>
          <p14:tracePt t="57209" x="1238250" y="1427163"/>
          <p14:tracePt t="57218" x="1250950" y="1339850"/>
          <p14:tracePt t="57225" x="1263650" y="1263650"/>
          <p14:tracePt t="57233" x="1263650" y="1201738"/>
          <p14:tracePt t="57241" x="1263650" y="1150938"/>
          <p14:tracePt t="57249" x="1263650" y="1114425"/>
          <p14:tracePt t="57257" x="1263650" y="1076325"/>
          <p14:tracePt t="57265" x="1263650" y="1063625"/>
          <p14:tracePt t="57321" x="1263650" y="1050925"/>
          <p14:tracePt t="57481" x="1289050" y="1076325"/>
          <p14:tracePt t="57489" x="1338263" y="1138238"/>
          <p14:tracePt t="57497" x="1350963" y="1163638"/>
          <p14:tracePt t="57505" x="1363663" y="1189038"/>
          <p14:tracePt t="57513" x="1389063" y="1238250"/>
          <p14:tracePt t="57521" x="1401763" y="1301750"/>
          <p14:tracePt t="57529" x="1412875" y="1350963"/>
          <p14:tracePt t="57537" x="1425575" y="1363663"/>
          <p14:tracePt t="57545" x="1438275" y="1376363"/>
          <p14:tracePt t="57553" x="1438275" y="1389063"/>
          <p14:tracePt t="57593" x="1438275" y="1401763"/>
          <p14:tracePt t="57705" x="1425575" y="1389063"/>
          <p14:tracePt t="57713" x="1412875" y="1389063"/>
          <p14:tracePt t="57721" x="1401763" y="1376363"/>
          <p14:tracePt t="57729" x="1401763" y="1363663"/>
          <p14:tracePt t="57739" x="1389063" y="1350963"/>
          <p14:tracePt t="57755" x="1376363" y="1350963"/>
          <p14:tracePt t="57770" x="1376363" y="1339850"/>
          <p14:tracePt t="57849" x="1350963" y="1339850"/>
          <p14:tracePt t="57857" x="1338263" y="1339850"/>
          <p14:tracePt t="57865" x="1325563" y="1339850"/>
          <p14:tracePt t="57873" x="1312863" y="1327150"/>
          <p14:tracePt t="58001" x="1312863" y="1314450"/>
          <p14:tracePt t="58290" x="1300163" y="1314450"/>
          <p14:tracePt t="64265" x="1300163" y="1350963"/>
          <p14:tracePt t="64273" x="1363663" y="1489075"/>
          <p14:tracePt t="64281" x="1376363" y="1539875"/>
          <p14:tracePt t="64289" x="1376363" y="1576388"/>
          <p14:tracePt t="64297" x="1389063" y="1627188"/>
          <p14:tracePt t="64306" x="1412875" y="1689100"/>
          <p14:tracePt t="64313" x="1425575" y="1727200"/>
          <p14:tracePt t="64322" x="1425575" y="1739900"/>
          <p14:tracePt t="64338" x="1438275" y="1765300"/>
          <p14:tracePt t="64345" x="1438275" y="1776413"/>
          <p14:tracePt t="64353" x="1438275" y="1789113"/>
          <p14:tracePt t="64361" x="1438275" y="1814513"/>
          <p14:tracePt t="64370" x="1450975" y="1827213"/>
          <p14:tracePt t="64377" x="1463675" y="1865313"/>
          <p14:tracePt t="64385" x="1463675" y="1901825"/>
          <p14:tracePt t="64393" x="1463675" y="1939925"/>
          <p14:tracePt t="64402" x="1476375" y="1989138"/>
          <p14:tracePt t="64409" x="1489075" y="2039938"/>
          <p14:tracePt t="64417" x="1489075" y="2078038"/>
          <p14:tracePt t="64425" x="1489075" y="2114550"/>
          <p14:tracePt t="64433" x="1501775" y="2139950"/>
          <p14:tracePt t="64441" x="1501775" y="2165350"/>
          <p14:tracePt t="64449" x="1501775" y="2190750"/>
          <p14:tracePt t="64457" x="1501775" y="2201863"/>
          <p14:tracePt t="64465" x="1501775" y="2214563"/>
          <p14:tracePt t="64489" x="1501775" y="2227263"/>
          <p14:tracePt t="64505" x="1501775" y="2239963"/>
          <p14:tracePt t="64513" x="1501775" y="2265363"/>
          <p14:tracePt t="64521" x="1501775" y="2303463"/>
          <p14:tracePt t="64529" x="1501775" y="2352675"/>
          <p14:tracePt t="64538" x="1501775" y="2390775"/>
          <p14:tracePt t="64545" x="1501775" y="2439988"/>
          <p14:tracePt t="64554" x="1501775" y="2478088"/>
          <p14:tracePt t="64561" x="1501775" y="2503488"/>
          <p14:tracePt t="64570" x="1501775" y="2516188"/>
          <p14:tracePt t="64577" x="1501775" y="2527300"/>
          <p14:tracePt t="64587" x="1489075" y="2540000"/>
          <p14:tracePt t="64665" x="1476375" y="2578100"/>
          <p14:tracePt t="64674" x="1476375" y="2603500"/>
          <p14:tracePt t="64681" x="1450975" y="2627313"/>
          <p14:tracePt t="64689" x="1450975" y="2652713"/>
          <p14:tracePt t="64697" x="1450975" y="2678113"/>
          <p14:tracePt t="64705" x="1425575" y="2703513"/>
          <p14:tracePt t="64713" x="1425575" y="2728913"/>
          <p14:tracePt t="64721" x="1412875" y="2740025"/>
          <p14:tracePt t="64729" x="1412875" y="2752725"/>
          <p14:tracePt t="64770" x="1412875" y="2765425"/>
          <p14:tracePt t="64785" x="1401763" y="2765425"/>
          <p14:tracePt t="64793" x="1401763" y="2803525"/>
          <p14:tracePt t="64802" x="1389063" y="2840038"/>
          <p14:tracePt t="64809" x="1376363" y="2865438"/>
          <p14:tracePt t="64817" x="1363663" y="2890838"/>
          <p14:tracePt t="64825" x="1363663" y="2928938"/>
          <p14:tracePt t="64833" x="1350963" y="2952750"/>
          <p14:tracePt t="64842" x="1350963" y="2965450"/>
          <p14:tracePt t="64850" x="1338263" y="2990850"/>
          <p14:tracePt t="64929" x="1338263" y="3003550"/>
          <p14:tracePt t="64939" x="1338263" y="3028950"/>
          <p14:tracePt t="64945" x="1338263" y="3065463"/>
          <p14:tracePt t="64954" x="1338263" y="3078163"/>
          <p14:tracePt t="64977" x="1338263" y="3090863"/>
          <p14:tracePt t="64985" x="1338263" y="3103563"/>
          <p14:tracePt t="65449" x="1325563" y="3103563"/>
          <p14:tracePt t="66497" x="1325563" y="3090863"/>
          <p14:tracePt t="66505" x="1338263" y="3054350"/>
          <p14:tracePt t="66513" x="1350963" y="3041650"/>
          <p14:tracePt t="66523" x="1350963" y="3028950"/>
          <p14:tracePt t="66545" x="1363663" y="3028950"/>
          <p14:tracePt t="66554" x="1363663" y="3016250"/>
          <p14:tracePt t="67457" x="1363663" y="3003550"/>
          <p14:tracePt t="67465" x="1389063" y="2916238"/>
          <p14:tracePt t="67473" x="1438275" y="2790825"/>
          <p14:tracePt t="67481" x="1463675" y="2716213"/>
          <p14:tracePt t="67489" x="1476375" y="2690813"/>
          <p14:tracePt t="67497" x="1489075" y="2665413"/>
          <p14:tracePt t="67506" x="1501775" y="2616200"/>
          <p14:tracePt t="67513" x="1550988" y="2565400"/>
          <p14:tracePt t="67523" x="1563688" y="2516188"/>
          <p14:tracePt t="67529" x="1589088" y="2478088"/>
          <p14:tracePt t="67538" x="1601788" y="2439988"/>
          <p14:tracePt t="67545" x="1612900" y="2414588"/>
          <p14:tracePt t="67554" x="1625600" y="2403475"/>
          <p14:tracePt t="67561" x="1651000" y="2390775"/>
          <p14:tracePt t="67571" x="1663700" y="2378075"/>
          <p14:tracePt t="67579" x="1676400" y="2378075"/>
          <p14:tracePt t="67589" x="1701800" y="2352675"/>
          <p14:tracePt t="67593" x="1725613" y="2327275"/>
          <p14:tracePt t="67602" x="1763713" y="2303463"/>
          <p14:tracePt t="67609" x="1789113" y="2278063"/>
          <p14:tracePt t="67617" x="1825625" y="2252663"/>
          <p14:tracePt t="67625" x="1876425" y="2214563"/>
          <p14:tracePt t="67634" x="1914525" y="2201863"/>
          <p14:tracePt t="67643" x="1938338" y="2165350"/>
          <p14:tracePt t="67649" x="1963738" y="2152650"/>
          <p14:tracePt t="67658" x="1989138" y="2127250"/>
          <p14:tracePt t="67665" x="2001838" y="2101850"/>
          <p14:tracePt t="67673" x="2014538" y="2101850"/>
          <p14:tracePt t="67722" x="2014538" y="2089150"/>
          <p14:tracePt t="67737" x="2014538" y="2078038"/>
          <p14:tracePt t="67745" x="2063750" y="2014538"/>
          <p14:tracePt t="67754" x="2101850" y="1939925"/>
          <p14:tracePt t="67761" x="2114550" y="1914525"/>
          <p14:tracePt t="67770" x="2138363" y="1876425"/>
          <p14:tracePt t="67777" x="2151063" y="1852613"/>
          <p14:tracePt t="67787" x="2151063" y="1839913"/>
          <p14:tracePt t="67793" x="2163763" y="1839913"/>
          <p14:tracePt t="67817" x="2163763" y="1827213"/>
          <p14:tracePt t="67841" x="2176463" y="1827213"/>
          <p14:tracePt t="67849" x="2176463" y="1814513"/>
          <p14:tracePt t="67857" x="2189163" y="1789113"/>
          <p14:tracePt t="67865" x="2201863" y="1789113"/>
          <p14:tracePt t="67873" x="2201863" y="1776413"/>
          <p14:tracePt t="67881" x="2214563" y="1765300"/>
          <p14:tracePt t="67889" x="2214563" y="1752600"/>
          <p14:tracePt t="67897" x="2227263" y="1714500"/>
          <p14:tracePt t="67906" x="2238375" y="1663700"/>
          <p14:tracePt t="67913" x="2251075" y="1601788"/>
          <p14:tracePt t="67921" x="2263775" y="1552575"/>
          <p14:tracePt t="67929" x="2263775" y="1514475"/>
          <p14:tracePt t="67944" x="2276475" y="1501775"/>
          <p14:tracePt t="67955" x="2276475" y="1489075"/>
          <p14:tracePt t="68058" x="2289175" y="1489075"/>
          <p14:tracePt t="68305" x="2276475" y="1489075"/>
          <p14:tracePt t="68337" x="2276475" y="1514475"/>
          <p14:tracePt t="68345" x="2289175" y="1552575"/>
          <p14:tracePt t="68354" x="2289175" y="1563688"/>
          <p14:tracePt t="68361" x="2301875" y="1601788"/>
          <p14:tracePt t="68370" x="2301875" y="1614488"/>
          <p14:tracePt t="68377" x="2301875" y="1627188"/>
          <p14:tracePt t="68386" x="2301875" y="1639888"/>
          <p14:tracePt t="68393" x="2314575" y="1639888"/>
          <p14:tracePt t="68689" x="2301875" y="1652588"/>
          <p14:tracePt t="68697" x="2201863" y="1701800"/>
          <p14:tracePt t="68706" x="2163763" y="1752600"/>
          <p14:tracePt t="68713" x="2138363" y="1776413"/>
          <p14:tracePt t="68721" x="2114550" y="1814513"/>
          <p14:tracePt t="68729" x="2051050" y="1852613"/>
          <p14:tracePt t="68737" x="1976438" y="1901825"/>
          <p14:tracePt t="68745" x="1925638" y="1989138"/>
          <p14:tracePt t="68754" x="1889125" y="2027238"/>
          <p14:tracePt t="68761" x="1838325" y="2078038"/>
          <p14:tracePt t="68771" x="1789113" y="2101850"/>
          <p14:tracePt t="68776" x="1776413" y="2139950"/>
          <p14:tracePt t="68787" x="1738313" y="2178050"/>
          <p14:tracePt t="68793" x="1701800" y="2190750"/>
          <p14:tracePt t="68801" x="1689100" y="2227263"/>
          <p14:tracePt t="68809" x="1638300" y="2265363"/>
          <p14:tracePt t="68817" x="1589088" y="2278063"/>
          <p14:tracePt t="68825" x="1550988" y="2314575"/>
          <p14:tracePt t="68833" x="1525588" y="2339975"/>
          <p14:tracePt t="68841" x="1489075" y="2378075"/>
          <p14:tracePt t="68849" x="1450975" y="2403475"/>
          <p14:tracePt t="68857" x="1412875" y="2427288"/>
          <p14:tracePt t="68865" x="1401763" y="2452688"/>
          <p14:tracePt t="68873" x="1376363" y="2465388"/>
          <p14:tracePt t="68881" x="1376363" y="2478088"/>
          <p14:tracePt t="68889" x="1363663" y="2478088"/>
          <p14:tracePt t="68953" x="1350963" y="2503488"/>
          <p14:tracePt t="68961" x="1350963" y="2552700"/>
          <p14:tracePt t="68969" x="1312863" y="2552700"/>
          <p14:tracePt t="68977" x="1300163" y="2590800"/>
          <p14:tracePt t="68986" x="1289050" y="2616200"/>
          <p14:tracePt t="68993" x="1276350" y="2640013"/>
          <p14:tracePt t="69001" x="1276350" y="2652713"/>
          <p14:tracePt t="69009" x="1263650" y="2665413"/>
          <p14:tracePt t="69017" x="1250950" y="2690813"/>
          <p14:tracePt t="69025" x="1250950" y="2703513"/>
          <p14:tracePt t="69041" x="1250950" y="2716213"/>
          <p14:tracePt t="69049" x="1238250" y="2716213"/>
          <p14:tracePt t="69089" x="1238250" y="2728913"/>
          <p14:tracePt t="69106" x="1225550" y="2790825"/>
          <p14:tracePt t="69113" x="1212850" y="2828925"/>
          <p14:tracePt t="69123" x="1189038" y="2890838"/>
          <p14:tracePt t="69129" x="1163638" y="2941638"/>
          <p14:tracePt t="69138" x="1163638" y="2978150"/>
          <p14:tracePt t="69145" x="1150938" y="3016250"/>
          <p14:tracePt t="69154" x="1150938" y="3041650"/>
          <p14:tracePt t="69161" x="1138238" y="3054350"/>
          <p14:tracePt t="69193" x="1138238" y="3065463"/>
          <p14:tracePt t="71433" x="1138238" y="3041650"/>
          <p14:tracePt t="71441" x="1189038" y="2952750"/>
          <p14:tracePt t="71449" x="1263650" y="2903538"/>
          <p14:tracePt t="71457" x="1312863" y="2852738"/>
          <p14:tracePt t="71465" x="1350963" y="2778125"/>
          <p14:tracePt t="71473" x="1401763" y="2703513"/>
          <p14:tracePt t="71481" x="1463675" y="2590800"/>
          <p14:tracePt t="71490" x="1501775" y="2503488"/>
          <p14:tracePt t="71497" x="1550988" y="2414588"/>
          <p14:tracePt t="71506" x="1589088" y="2352675"/>
          <p14:tracePt t="71513" x="1625600" y="2303463"/>
          <p14:tracePt t="71523" x="1638300" y="2265363"/>
          <p14:tracePt t="71529" x="1663700" y="2252663"/>
          <p14:tracePt t="71538" x="1663700" y="2239963"/>
          <p14:tracePt t="71601" x="1676400" y="2190750"/>
          <p14:tracePt t="71609" x="1701800" y="2127250"/>
          <p14:tracePt t="71617" x="1714500" y="2089150"/>
          <p14:tracePt t="71625" x="1714500" y="2078038"/>
          <p14:tracePt t="71641" x="1714500" y="2065338"/>
          <p14:tracePt t="71649" x="1725613" y="2065338"/>
          <p14:tracePt t="71793" x="1751013" y="2001838"/>
          <p14:tracePt t="71801" x="1776413" y="1939925"/>
          <p14:tracePt t="71809" x="1776413" y="1876425"/>
          <p14:tracePt t="71817" x="1789113" y="1827213"/>
          <p14:tracePt t="71825" x="1801813" y="1801813"/>
          <p14:tracePt t="71833" x="1814513" y="1776413"/>
          <p14:tracePt t="71841" x="1814513" y="1765300"/>
          <p14:tracePt t="71953" x="1814513" y="1752600"/>
          <p14:tracePt t="72089" x="1825625" y="1752600"/>
          <p14:tracePt t="72097" x="1851025" y="1801813"/>
          <p14:tracePt t="72107" x="1863725" y="1801813"/>
          <p14:tracePt t="72129" x="1889125" y="1801813"/>
          <p14:tracePt t="72138" x="1914525" y="1801813"/>
          <p14:tracePt t="72145" x="1914525" y="1827213"/>
          <p14:tracePt t="72154" x="1938338" y="1839913"/>
          <p14:tracePt t="72161" x="1976438" y="1865313"/>
          <p14:tracePt t="72169" x="1989138" y="1876425"/>
          <p14:tracePt t="72177" x="2014538" y="1901825"/>
          <p14:tracePt t="72194" x="2025650" y="1914525"/>
          <p14:tracePt t="72233" x="2038350" y="1914525"/>
          <p14:tracePt t="72313" x="2051050" y="1914525"/>
          <p14:tracePt t="72506" x="2038350" y="1914525"/>
          <p14:tracePt t="72617" x="2025650" y="1914525"/>
          <p14:tracePt t="72857" x="2014538" y="1914525"/>
          <p14:tracePt t="73153" x="2001838" y="1889125"/>
          <p14:tracePt t="73417" x="1989138" y="1889125"/>
          <p14:tracePt t="73772" x="1963738" y="1865313"/>
          <p14:tracePt t="74049" x="1951038" y="1865313"/>
          <p14:tracePt t="74265" x="1938338" y="1865313"/>
          <p14:tracePt t="74313" x="1925638" y="1865313"/>
          <p14:tracePt t="75338" x="1925638" y="1876425"/>
          <p14:tracePt t="75355" x="1925638" y="1889125"/>
          <p14:tracePt t="75689" x="1938338" y="1889125"/>
          <p14:tracePt t="75707" x="1951038" y="1889125"/>
          <p14:tracePt t="75713" x="1963738" y="1889125"/>
          <p14:tracePt t="75722" x="1989138" y="1876425"/>
          <p14:tracePt t="75729" x="2001838" y="1876425"/>
          <p14:tracePt t="75740" x="2025650" y="1865313"/>
          <p14:tracePt t="75754" x="2038350" y="1865313"/>
          <p14:tracePt t="75793" x="2051050" y="1865313"/>
          <p14:tracePt t="75817" x="2063750" y="1852613"/>
          <p14:tracePt t="75833" x="2089150" y="1839913"/>
          <p14:tracePt t="75841" x="2101850" y="1839913"/>
          <p14:tracePt t="75857" x="2127250" y="1827213"/>
          <p14:tracePt t="75865" x="2138363" y="1827213"/>
          <p14:tracePt t="75873" x="2163763" y="1827213"/>
          <p14:tracePt t="75891" x="2189163" y="1827213"/>
          <p14:tracePt t="75898" x="2227263" y="1814513"/>
          <p14:tracePt t="75922" x="2238375" y="1801813"/>
          <p14:tracePt t="75969" x="2263775" y="1801813"/>
          <p14:tracePt t="75993" x="2276475" y="1801813"/>
          <p14:tracePt t="76081" x="2301875" y="1814513"/>
          <p14:tracePt t="76090" x="2314575" y="1827213"/>
          <p14:tracePt t="76097" x="2327275" y="1839913"/>
          <p14:tracePt t="76113" x="2351088" y="1852613"/>
          <p14:tracePt t="76123" x="2351088" y="1865313"/>
          <p14:tracePt t="76137" x="2351088" y="1876425"/>
          <p14:tracePt t="76145" x="2363788" y="1901825"/>
          <p14:tracePt t="76152" x="2363788" y="1927225"/>
          <p14:tracePt t="76161" x="2363788" y="1965325"/>
          <p14:tracePt t="76170" x="2363788" y="2001838"/>
          <p14:tracePt t="76177" x="2351088" y="2039938"/>
          <p14:tracePt t="76185" x="2351088" y="2052638"/>
          <p14:tracePt t="76193" x="2351088" y="2078038"/>
          <p14:tracePt t="76201" x="2338388" y="2089150"/>
          <p14:tracePt t="76370" x="2351088" y="2089150"/>
          <p14:tracePt t="76410" x="2363788" y="2089150"/>
          <p14:tracePt t="76417" x="2363788" y="2078038"/>
          <p14:tracePt t="76425" x="2376488" y="2078038"/>
          <p14:tracePt t="76433" x="2376488" y="2052638"/>
          <p14:tracePt t="76457" x="2376488" y="2039938"/>
          <p14:tracePt t="76497" x="2389188" y="2039938"/>
          <p14:tracePt t="76601" x="2389188" y="1989138"/>
          <p14:tracePt t="76609" x="2389188" y="1952625"/>
          <p14:tracePt t="76617" x="2389188" y="1939925"/>
          <p14:tracePt t="76625" x="2389188" y="1914525"/>
          <p14:tracePt t="76633" x="2389188" y="1889125"/>
          <p14:tracePt t="76641" x="2389188" y="1876425"/>
          <p14:tracePt t="76657" x="2389188" y="1865313"/>
          <p14:tracePt t="76801" x="2389188" y="1852613"/>
          <p14:tracePt t="76842" x="2389188" y="1839913"/>
          <p14:tracePt t="78673" x="2401888" y="1876425"/>
          <p14:tracePt t="78681" x="2401888" y="1901825"/>
          <p14:tracePt t="78713" x="2414588" y="1914525"/>
          <p14:tracePt t="78738" x="2414588" y="1927225"/>
          <p14:tracePt t="78753" x="2414588" y="1939925"/>
          <p14:tracePt t="78770" x="2427288" y="1939925"/>
          <p14:tracePt t="78785" x="2427288" y="1952625"/>
          <p14:tracePt t="78849" x="2427288" y="1978025"/>
          <p14:tracePt t="78857" x="2427288" y="2014538"/>
          <p14:tracePt t="78865" x="2439988" y="2039938"/>
          <p14:tracePt t="78873" x="2439988" y="2052638"/>
          <p14:tracePt t="78881" x="2439988" y="2065338"/>
          <p14:tracePt t="78890" x="2451100" y="2078038"/>
          <p14:tracePt t="78897" x="2451100" y="2089150"/>
          <p14:tracePt t="79073" x="2451100" y="2101850"/>
          <p14:tracePt t="79097" x="2451100" y="2114550"/>
          <p14:tracePt t="79106" x="2463800" y="2127250"/>
          <p14:tracePt t="79113" x="2463800" y="2139950"/>
          <p14:tracePt t="79121" x="2476500" y="2152650"/>
          <p14:tracePt t="79136" x="2476500" y="2165350"/>
          <p14:tracePt t="79145" x="2476500" y="2178050"/>
          <p14:tracePt t="79609" x="2476500" y="2165350"/>
          <p14:tracePt t="79641" x="2476500" y="2152650"/>
          <p14:tracePt t="79985" x="2476500" y="2139950"/>
          <p14:tracePt t="80417" x="2463800" y="2139950"/>
          <p14:tracePt t="80433" x="2463800" y="2127250"/>
          <p14:tracePt t="80457" x="2463800" y="2114550"/>
          <p14:tracePt t="80746" x="2463800" y="2278063"/>
          <p14:tracePt t="80755" x="2476500" y="2327275"/>
          <p14:tracePt t="80761" x="2476500" y="2339975"/>
          <p14:tracePt t="80770" x="2476500" y="2365375"/>
          <p14:tracePt t="80778" x="2489200" y="2390775"/>
          <p14:tracePt t="80786" x="2501900" y="2403475"/>
          <p14:tracePt t="80793" x="2501900" y="2414588"/>
          <p14:tracePt t="80938" x="2501900" y="2439988"/>
          <p14:tracePt t="80945" x="2514600" y="2465388"/>
          <p14:tracePt t="81513" x="2489200" y="2465388"/>
          <p14:tracePt t="81529" x="2476500" y="2465388"/>
          <p14:tracePt t="81657" x="2476500" y="2478088"/>
          <p14:tracePt t="81793" x="2463800" y="2478088"/>
          <p14:tracePt t="82026" x="2451100" y="2478088"/>
          <p14:tracePt t="82354" x="2439988" y="2478088"/>
          <p14:tracePt t="82378" x="2414588" y="2478088"/>
          <p14:tracePt t="82657" x="2401888" y="2478088"/>
          <p14:tracePt t="82762" x="2389188" y="2478088"/>
          <p14:tracePt t="83025" x="2376488" y="2478088"/>
          <p14:tracePt t="83097" x="2351088" y="2478088"/>
          <p14:tracePt t="83369" x="2327275" y="2478088"/>
          <p14:tracePt t="83689" x="2314575" y="2478088"/>
          <p14:tracePt t="83713" x="2301875" y="2490788"/>
          <p14:tracePt t="83769" x="2289175" y="2490788"/>
          <p14:tracePt t="84097" x="2276475" y="2490788"/>
          <p14:tracePt t="84193" x="2263775" y="2490788"/>
          <p14:tracePt t="84473" x="2251075" y="2490788"/>
          <p14:tracePt t="84481" x="2238375" y="2490788"/>
          <p14:tracePt t="84762" x="2227263" y="2490788"/>
          <p14:tracePt t="84857" x="2214563" y="2490788"/>
          <p14:tracePt t="85025" x="2238375" y="2427288"/>
          <p14:tracePt t="85033" x="2251075" y="2352675"/>
          <p14:tracePt t="85042" x="2263775" y="2314575"/>
          <p14:tracePt t="85057" x="2276475" y="2303463"/>
          <p14:tracePt t="85065" x="2276475" y="2265363"/>
          <p14:tracePt t="85073" x="2276475" y="2239963"/>
          <p14:tracePt t="85081" x="2289175" y="2227263"/>
          <p14:tracePt t="85090" x="2289175" y="2214563"/>
          <p14:tracePt t="85097" x="2289175" y="2201863"/>
          <p14:tracePt t="85106" x="2289175" y="2190750"/>
          <p14:tracePt t="85113" x="2289175" y="2178050"/>
          <p14:tracePt t="85137" x="2289175" y="2152650"/>
          <p14:tracePt t="85161" x="2289175" y="2127250"/>
          <p14:tracePt t="85169" x="2301875" y="2101850"/>
          <p14:tracePt t="85177" x="2314575" y="2078038"/>
          <p14:tracePt t="85185" x="2314575" y="2039938"/>
          <p14:tracePt t="85193" x="2314575" y="2001838"/>
          <p14:tracePt t="85200" x="2314575" y="1965325"/>
          <p14:tracePt t="85345" x="2314575" y="1952625"/>
          <p14:tracePt t="85354" x="2327275" y="1952625"/>
          <p14:tracePt t="85369" x="2327275" y="1927225"/>
          <p14:tracePt t="85393" x="2338388" y="1914525"/>
          <p14:tracePt t="85401" x="2338388" y="1901825"/>
          <p14:tracePt t="85417" x="2338388" y="1876425"/>
          <p14:tracePt t="85425" x="2351088" y="1876425"/>
          <p14:tracePt t="85553" x="2351088" y="1865313"/>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r>
              <a:rPr lang="en-US" dirty="0"/>
              <a:t>Cut Property</a:t>
            </a:r>
          </a:p>
        </p:txBody>
      </p:sp>
      <p:sp>
        <p:nvSpPr>
          <p:cNvPr id="3" name="Content Placeholder 2"/>
          <p:cNvSpPr>
            <a:spLocks noGrp="1"/>
          </p:cNvSpPr>
          <p:nvPr>
            <p:ph idx="1"/>
          </p:nvPr>
        </p:nvSpPr>
        <p:spPr>
          <a:xfrm>
            <a:off x="381000" y="1066799"/>
            <a:ext cx="8229600" cy="2913391"/>
          </a:xfrm>
        </p:spPr>
        <p:txBody>
          <a:bodyPr>
            <a:normAutofit fontScale="92500" lnSpcReduction="10000"/>
          </a:bodyPr>
          <a:lstStyle/>
          <a:p>
            <a:r>
              <a:rPr lang="en-US" sz="3000" dirty="0"/>
              <a:t>“Let </a:t>
            </a:r>
            <a:r>
              <a:rPr lang="en-US" sz="3000" i="1" dirty="0"/>
              <a:t>G </a:t>
            </a:r>
            <a:r>
              <a:rPr lang="en-US" sz="3000" dirty="0"/>
              <a:t>= (</a:t>
            </a:r>
            <a:r>
              <a:rPr lang="en-US" sz="3000" i="1" dirty="0"/>
              <a:t>V,E</a:t>
            </a:r>
            <a:r>
              <a:rPr lang="en-US" sz="3000" dirty="0"/>
              <a:t>) be a connected, undirected graph with a real-valued weight function w defined on </a:t>
            </a:r>
            <a:r>
              <a:rPr lang="en-US" sz="3000" i="1" dirty="0"/>
              <a:t>E</a:t>
            </a:r>
            <a:r>
              <a:rPr lang="en-US" sz="3000" dirty="0"/>
              <a:t>.  Let </a:t>
            </a:r>
            <a:r>
              <a:rPr lang="en-US" sz="3000" i="1" dirty="0"/>
              <a:t>A</a:t>
            </a:r>
            <a:r>
              <a:rPr lang="en-US" sz="3000" dirty="0"/>
              <a:t> be a subset of </a:t>
            </a:r>
            <a:r>
              <a:rPr lang="en-US" sz="3000" i="1" dirty="0"/>
              <a:t>E</a:t>
            </a:r>
            <a:r>
              <a:rPr lang="en-US" sz="3000" dirty="0"/>
              <a:t> that is included in some MST for </a:t>
            </a:r>
            <a:r>
              <a:rPr lang="en-US" sz="3000" i="1" dirty="0"/>
              <a:t>G</a:t>
            </a:r>
            <a:r>
              <a:rPr lang="en-US" sz="3000" dirty="0"/>
              <a:t>, let (</a:t>
            </a:r>
            <a:r>
              <a:rPr lang="en-US" sz="3000" i="1" dirty="0"/>
              <a:t>S, V-S</a:t>
            </a:r>
            <a:r>
              <a:rPr lang="en-US" sz="3000" dirty="0"/>
              <a:t>) be any cut of </a:t>
            </a:r>
            <a:r>
              <a:rPr lang="en-US" sz="3000" i="1" dirty="0"/>
              <a:t>G</a:t>
            </a:r>
            <a:r>
              <a:rPr lang="en-US" sz="3000" dirty="0"/>
              <a:t> that respects A, and let (</a:t>
            </a:r>
            <a:r>
              <a:rPr lang="en-US" sz="3000" i="1" dirty="0" err="1"/>
              <a:t>u,v</a:t>
            </a:r>
            <a:r>
              <a:rPr lang="en-US" sz="3000" dirty="0"/>
              <a:t>) be a light edge crossing (</a:t>
            </a:r>
            <a:r>
              <a:rPr lang="en-US" sz="3000" i="1" dirty="0"/>
              <a:t>S,V-S</a:t>
            </a:r>
            <a:r>
              <a:rPr lang="en-US" sz="3000" dirty="0"/>
              <a:t>).”  Then edge (</a:t>
            </a:r>
            <a:r>
              <a:rPr lang="en-US" sz="3000" i="1" dirty="0" err="1"/>
              <a:t>u,v</a:t>
            </a:r>
            <a:r>
              <a:rPr lang="en-US" sz="3000" dirty="0"/>
              <a:t>) is in some MST of </a:t>
            </a:r>
            <a:r>
              <a:rPr lang="en-US" sz="3000" i="1" dirty="0"/>
              <a:t>G</a:t>
            </a:r>
            <a:r>
              <a:rPr lang="en-US" sz="3000" dirty="0"/>
              <a:t>.</a:t>
            </a:r>
          </a:p>
          <a:p>
            <a:pPr lvl="1"/>
            <a:r>
              <a:rPr lang="en-US" sz="2600" dirty="0"/>
              <a:t>Note that this is a form of “Greedy Choice property”</a:t>
            </a:r>
          </a:p>
          <a:p>
            <a:endParaRPr lang="en-US" dirty="0"/>
          </a:p>
          <a:p>
            <a:pPr marL="0" indent="0">
              <a:buNone/>
            </a:pPr>
            <a:endParaRPr lang="en-US" dirty="0"/>
          </a:p>
        </p:txBody>
      </p:sp>
      <p:pic>
        <p:nvPicPr>
          <p:cNvPr id="1026"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98503" y="3810000"/>
            <a:ext cx="7696200" cy="26714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Audio 3">
            <a:hlinkClick r:id="" action="ppaction://media"/>
            <a:extLst>
              <a:ext uri="{FF2B5EF4-FFF2-40B4-BE49-F238E27FC236}">
                <a16:creationId xmlns:a16="http://schemas.microsoft.com/office/drawing/2014/main" id="{4F897050-A5A5-4C0C-935E-9AC8CDF375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210376178"/>
      </p:ext>
    </p:extLst>
  </p:cSld>
  <p:clrMapOvr>
    <a:masterClrMapping/>
  </p:clrMapOvr>
  <mc:AlternateContent xmlns:mc="http://schemas.openxmlformats.org/markup-compatibility/2006" xmlns:p14="http://schemas.microsoft.com/office/powerpoint/2010/main">
    <mc:Choice Requires="p14">
      <p:transition spd="slow" p14:dur="2000" advTm="163018"/>
    </mc:Choice>
    <mc:Fallback xmlns="">
      <p:transition spd="slow" advTm="1630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590" x="2351088" y="1876425"/>
          <p14:tracePt t="2598" x="2351088" y="1889125"/>
          <p14:tracePt t="2606" x="2351088" y="1914525"/>
          <p14:tracePt t="2614" x="2351088" y="1927225"/>
          <p14:tracePt t="2622" x="2338388" y="1939925"/>
          <p14:tracePt t="2630" x="2338388" y="1952625"/>
          <p14:tracePt t="2638" x="2327275" y="1965325"/>
          <p14:tracePt t="2646" x="2301875" y="1978025"/>
          <p14:tracePt t="2655" x="2301875" y="1989138"/>
          <p14:tracePt t="2670" x="2289175" y="2001838"/>
          <p14:tracePt t="2678" x="2289175" y="2014538"/>
          <p14:tracePt t="2686" x="2276475" y="2014538"/>
          <p14:tracePt t="2694" x="2276475" y="2027238"/>
          <p14:tracePt t="2703" x="2263775" y="2052638"/>
          <p14:tracePt t="2710" x="2251075" y="2078038"/>
          <p14:tracePt t="2719" x="2227263" y="2089150"/>
          <p14:tracePt t="2726" x="2163763" y="2101850"/>
          <p14:tracePt t="2736" x="2127250" y="2127250"/>
          <p14:tracePt t="2742" x="2089150" y="2152650"/>
          <p14:tracePt t="2750" x="2063750" y="2152650"/>
          <p14:tracePt t="2814" x="2038350" y="2152650"/>
          <p14:tracePt t="2822" x="2025650" y="2152650"/>
          <p14:tracePt t="2838" x="2025650" y="2139950"/>
          <p14:tracePt t="2846" x="2014538" y="2114550"/>
          <p14:tracePt t="2854" x="2014538" y="2078038"/>
          <p14:tracePt t="2862" x="2001838" y="2039938"/>
          <p14:tracePt t="2870" x="2001838" y="2001838"/>
          <p14:tracePt t="2886" x="2014538" y="1965325"/>
          <p14:tracePt t="2888" x="2051050" y="1927225"/>
          <p14:tracePt t="2894" x="2076450" y="1852613"/>
          <p14:tracePt t="2903" x="2114550" y="1801813"/>
          <p14:tracePt t="2910" x="2151063" y="1765300"/>
          <p14:tracePt t="2920" x="2151063" y="1752600"/>
          <p14:tracePt t="2926" x="2176463" y="1739900"/>
          <p14:tracePt t="3006" x="2227263" y="1701800"/>
          <p14:tracePt t="3014" x="2289175" y="1676400"/>
          <p14:tracePt t="3022" x="2314575" y="1639888"/>
          <p14:tracePt t="3030" x="2338388" y="1627188"/>
          <p14:tracePt t="3038" x="2376488" y="1601788"/>
          <p14:tracePt t="3046" x="2389188" y="1589088"/>
          <p14:tracePt t="3054" x="2401888" y="1576388"/>
          <p14:tracePt t="3062" x="2476500" y="1563688"/>
          <p14:tracePt t="3070" x="2551113" y="1501775"/>
          <p14:tracePt t="3078" x="2627313" y="1450975"/>
          <p14:tracePt t="3087" x="2776538" y="1389063"/>
          <p14:tracePt t="3094" x="2889250" y="1301750"/>
          <p14:tracePt t="3103" x="3052763" y="1189038"/>
          <p14:tracePt t="3110" x="3165475" y="1101725"/>
          <p14:tracePt t="3120" x="3265488" y="1038225"/>
          <p14:tracePt t="3126" x="3352800" y="938213"/>
          <p14:tracePt t="3136" x="3414713" y="876300"/>
          <p14:tracePt t="3142" x="3440113" y="850900"/>
          <p14:tracePt t="3152" x="3452813" y="850900"/>
          <p14:tracePt t="3158" x="3452813" y="838200"/>
          <p14:tracePt t="3222" x="3452813" y="825500"/>
          <p14:tracePt t="45310" x="3440113" y="825500"/>
          <p14:tracePt t="45646" x="3440113" y="812800"/>
          <p14:tracePt t="61254" x="3402013" y="889000"/>
          <p14:tracePt t="61262" x="3352800" y="925513"/>
          <p14:tracePt t="61270" x="3340100" y="925513"/>
          <p14:tracePt t="61286" x="3327400" y="925513"/>
          <p14:tracePt t="61542" x="3314700" y="925513"/>
          <p14:tracePt t="61886" x="3314700" y="938213"/>
          <p14:tracePt t="62030" x="3302000" y="938213"/>
          <p14:tracePt t="62383" x="3276600" y="938213"/>
          <p14:tracePt t="62886" x="3265488" y="938213"/>
          <p14:tracePt t="63023" x="3252788" y="938213"/>
          <p14:tracePt t="65446" x="3240088" y="963613"/>
          <p14:tracePt t="65454" x="3240088" y="976313"/>
          <p14:tracePt t="65462" x="3240088" y="989013"/>
          <p14:tracePt t="65470" x="3240088" y="1001713"/>
          <p14:tracePt t="65478" x="3240088" y="1025525"/>
          <p14:tracePt t="65486" x="3240088" y="1050925"/>
          <p14:tracePt t="65494" x="3227388" y="1050925"/>
          <p14:tracePt t="65502" x="3227388" y="1063625"/>
          <p14:tracePt t="65510" x="3227388" y="1076325"/>
          <p14:tracePt t="65518" x="3227388" y="1089025"/>
          <p14:tracePt t="65582" x="3227388" y="1101725"/>
          <p14:tracePt t="65750" x="3214688" y="1101725"/>
          <p14:tracePt t="65759" x="3176588" y="1101725"/>
          <p14:tracePt t="65766" x="3114675" y="1114425"/>
          <p14:tracePt t="65775" x="3065463" y="1125538"/>
          <p14:tracePt t="65782" x="2989263" y="1138238"/>
          <p14:tracePt t="65790" x="2927350" y="1150938"/>
          <p14:tracePt t="65798" x="2801938" y="1163638"/>
          <p14:tracePt t="65809" x="2601913" y="1163638"/>
          <p14:tracePt t="65814" x="2439988" y="1189038"/>
          <p14:tracePt t="65822" x="2276475" y="1189038"/>
          <p14:tracePt t="65830" x="2089150" y="1189038"/>
          <p14:tracePt t="65838" x="1938338" y="1201738"/>
          <p14:tracePt t="65846" x="1825625" y="1201738"/>
          <p14:tracePt t="65854" x="1725613" y="1201738"/>
          <p14:tracePt t="65862" x="1689100" y="1201738"/>
          <p14:tracePt t="65870" x="1651000" y="1201738"/>
          <p14:tracePt t="65878" x="1601788" y="1201738"/>
          <p14:tracePt t="65886" x="1576388" y="1201738"/>
          <p14:tracePt t="65902" x="1563688" y="1201738"/>
          <p14:tracePt t="65934" x="1538288" y="1214438"/>
          <p14:tracePt t="65942" x="1512888" y="1238250"/>
          <p14:tracePt t="65950" x="1476375" y="1238250"/>
          <p14:tracePt t="65959" x="1450975" y="1250950"/>
          <p14:tracePt t="65966" x="1412875" y="1250950"/>
          <p14:tracePt t="65975" x="1401763" y="1263650"/>
          <p14:tracePt t="65982" x="1363663" y="1276350"/>
          <p14:tracePt t="65990" x="1350963" y="1276350"/>
          <p14:tracePt t="65999" x="1338263" y="1276350"/>
          <p14:tracePt t="66022" x="1325563" y="1276350"/>
          <p14:tracePt t="66030" x="1312863" y="1289050"/>
          <p14:tracePt t="66046" x="1300163" y="1314450"/>
          <p14:tracePt t="66054" x="1300163" y="1327150"/>
          <p14:tracePt t="66062" x="1300163" y="1339850"/>
          <p14:tracePt t="66070" x="1300163" y="1350963"/>
          <p14:tracePt t="66086" x="1300163" y="1363663"/>
          <p14:tracePt t="66102" x="1300163" y="1376363"/>
          <p14:tracePt t="66111" x="1300163" y="1389063"/>
          <p14:tracePt t="66118" x="1300163" y="1401763"/>
          <p14:tracePt t="66126" x="1325563" y="1414463"/>
          <p14:tracePt t="66134" x="1350963" y="1414463"/>
          <p14:tracePt t="66144" x="1363663" y="1414463"/>
          <p14:tracePt t="66150" x="1376363" y="1427163"/>
          <p14:tracePt t="66159" x="1389063" y="1427163"/>
          <p14:tracePt t="66167" x="1401763" y="1427163"/>
          <p14:tracePt t="66183" x="1412875" y="1427163"/>
          <p14:tracePt t="73896" x="1312863" y="1401763"/>
          <p14:tracePt t="73903" x="1163638" y="1350963"/>
          <p14:tracePt t="73911" x="1038225" y="1301750"/>
          <p14:tracePt t="73918" x="887413" y="1289050"/>
          <p14:tracePt t="73930" x="825500" y="1276350"/>
          <p14:tracePt t="73934" x="787400" y="1276350"/>
          <p14:tracePt t="73944" x="750888" y="1276350"/>
          <p14:tracePt t="73950" x="725488" y="1276350"/>
          <p14:tracePt t="73958" x="687388" y="1276350"/>
          <p14:tracePt t="73966" x="663575" y="1289050"/>
          <p14:tracePt t="73974" x="650875" y="1289050"/>
          <p14:tracePt t="73990" x="663575" y="1301750"/>
          <p14:tracePt t="73998" x="787400" y="1350963"/>
          <p14:tracePt t="74006" x="950913" y="1463675"/>
          <p14:tracePt t="74014" x="1163638" y="1539875"/>
          <p14:tracePt t="74022" x="1289050" y="1601788"/>
          <p14:tracePt t="74030" x="1425575" y="1676400"/>
          <p14:tracePt t="74038" x="1525588" y="1776413"/>
          <p14:tracePt t="74046" x="1725613" y="1965325"/>
          <p14:tracePt t="74054" x="1876425" y="2190750"/>
          <p14:tracePt t="74062" x="2051050" y="2490788"/>
          <p14:tracePt t="74070" x="2238375" y="2803525"/>
          <p14:tracePt t="74078" x="2389188" y="3090863"/>
          <p14:tracePt t="74086" x="2514600" y="3290888"/>
          <p14:tracePt t="74095" x="2589213" y="3479800"/>
          <p14:tracePt t="74102" x="2727325" y="3679825"/>
          <p14:tracePt t="74112" x="2940050" y="3929063"/>
          <p14:tracePt t="74118" x="3076575" y="4092575"/>
          <p14:tracePt t="74127" x="3289300" y="4241800"/>
          <p14:tracePt t="74134" x="3427413" y="4330700"/>
          <p14:tracePt t="74143" x="3565525" y="4418013"/>
          <p14:tracePt t="74150" x="3678238" y="4492625"/>
          <p14:tracePt t="74160" x="3778250" y="4543425"/>
          <p14:tracePt t="74166" x="3902075" y="4592638"/>
          <p14:tracePt t="74176" x="3978275" y="4618038"/>
          <p14:tracePt t="74183" x="4027488" y="4630738"/>
          <p14:tracePt t="74195" x="4078288" y="4630738"/>
          <p14:tracePt t="74198" x="4114800" y="4643438"/>
          <p14:tracePt t="74206" x="4152900" y="4656138"/>
          <p14:tracePt t="74214" x="4203700" y="4667250"/>
          <p14:tracePt t="74222" x="4227513" y="4667250"/>
          <p14:tracePt t="74230" x="4265613" y="4692650"/>
          <p14:tracePt t="74238" x="4340225" y="4730750"/>
          <p14:tracePt t="74246" x="4403725" y="4792663"/>
          <p14:tracePt t="74255" x="4503738" y="4843463"/>
          <p14:tracePt t="74263" x="4616450" y="4892675"/>
          <p14:tracePt t="74270" x="4716463" y="4956175"/>
          <p14:tracePt t="74278" x="4803775" y="4981575"/>
          <p14:tracePt t="74286" x="4903788" y="4981575"/>
          <p14:tracePt t="74295" x="4953000" y="4981575"/>
          <p14:tracePt t="74302" x="4978400" y="4981575"/>
          <p14:tracePt t="74310" x="5003800" y="4981575"/>
          <p14:tracePt t="74327" x="5003800" y="4968875"/>
          <p14:tracePt t="74343" x="5003800" y="4956175"/>
          <p14:tracePt t="74350" x="5003800" y="4918075"/>
          <p14:tracePt t="74358" x="4991100" y="4868863"/>
          <p14:tracePt t="74366" x="4965700" y="4818063"/>
          <p14:tracePt t="74374" x="4903788" y="4730750"/>
          <p14:tracePt t="74382" x="4865688" y="4643438"/>
          <p14:tracePt t="74391" x="4829175" y="4567238"/>
          <p14:tracePt t="74398" x="4803775" y="4492625"/>
          <p14:tracePt t="74407" x="4752975" y="4454525"/>
          <p14:tracePt t="74414" x="4727575" y="4392613"/>
          <p14:tracePt t="74422" x="4716463" y="4341813"/>
          <p14:tracePt t="74430" x="4716463" y="4330700"/>
          <p14:tracePt t="74438" x="4716463" y="4292600"/>
          <p14:tracePt t="74446" x="4716463" y="4267200"/>
          <p14:tracePt t="74454" x="4740275" y="4241800"/>
          <p14:tracePt t="74462" x="4778375" y="4192588"/>
          <p14:tracePt t="74470" x="4852988" y="4154488"/>
          <p14:tracePt t="74479" x="4965700" y="4105275"/>
          <p14:tracePt t="74486" x="5053013" y="4041775"/>
          <p14:tracePt t="74495" x="5153025" y="4005263"/>
          <p14:tracePt t="74502" x="5278438" y="3941763"/>
          <p14:tracePt t="74511" x="5403850" y="3892550"/>
          <p14:tracePt t="74518" x="5503863" y="3867150"/>
          <p14:tracePt t="74526" x="5565775" y="3816350"/>
          <p14:tracePt t="74534" x="5654675" y="3767138"/>
          <p14:tracePt t="74543" x="5729288" y="3716338"/>
          <p14:tracePt t="74550" x="5754688" y="3692525"/>
          <p14:tracePt t="74560" x="5816600" y="3667125"/>
          <p14:tracePt t="74566" x="5816600" y="3654425"/>
          <p14:tracePt t="74574" x="5842000" y="3654425"/>
          <p14:tracePt t="74606" x="5842000" y="3692525"/>
          <p14:tracePt t="74614" x="5842000" y="3741738"/>
          <p14:tracePt t="74622" x="5842000" y="3829050"/>
          <p14:tracePt t="74630" x="5842000" y="3879850"/>
          <p14:tracePt t="74638" x="5842000" y="3941763"/>
          <p14:tracePt t="74646" x="5842000" y="4017963"/>
          <p14:tracePt t="74654" x="5842000" y="4067175"/>
          <p14:tracePt t="74662" x="5842000" y="4117975"/>
          <p14:tracePt t="74670" x="5842000" y="4167188"/>
          <p14:tracePt t="74678" x="5829300" y="4241800"/>
          <p14:tracePt t="74686" x="5803900" y="4318000"/>
          <p14:tracePt t="74695" x="5778500" y="4430713"/>
          <p14:tracePt t="74702" x="5767388" y="4554538"/>
          <p14:tracePt t="74710" x="5729288" y="4656138"/>
          <p14:tracePt t="74718" x="5665788" y="4768850"/>
          <p14:tracePt t="74726" x="5591175" y="4856163"/>
          <p14:tracePt t="74734" x="5516563" y="4918075"/>
          <p14:tracePt t="74743" x="5403850" y="5005388"/>
          <p14:tracePt t="74750" x="5316538" y="5043488"/>
          <p14:tracePt t="74758" x="5241925" y="5081588"/>
          <p14:tracePt t="74766" x="5141913" y="5118100"/>
          <p14:tracePt t="74774" x="4991100" y="5130800"/>
          <p14:tracePt t="74782" x="4865688" y="5130800"/>
          <p14:tracePt t="74790" x="4803775" y="5130800"/>
          <p14:tracePt t="74798" x="4752975" y="5130800"/>
          <p14:tracePt t="74806" x="4691063" y="5105400"/>
          <p14:tracePt t="74814" x="4603750" y="5068888"/>
          <p14:tracePt t="74822" x="4491038" y="5005388"/>
          <p14:tracePt t="74830" x="4391025" y="4905375"/>
          <p14:tracePt t="74838" x="4265613" y="4843463"/>
          <p14:tracePt t="74846" x="4140200" y="4768850"/>
          <p14:tracePt t="74855" x="3990975" y="4730750"/>
          <p14:tracePt t="74862" x="3878263" y="4692650"/>
          <p14:tracePt t="74870" x="3727450" y="4656138"/>
          <p14:tracePt t="74878" x="3565525" y="4643438"/>
          <p14:tracePt t="74886" x="3402013" y="4643438"/>
          <p14:tracePt t="74895" x="3252788" y="4643438"/>
          <p14:tracePt t="74909" x="3101975" y="4667250"/>
          <p14:tracePt t="74913" x="2976563" y="4718050"/>
          <p14:tracePt t="74919" x="2852738" y="4768850"/>
          <p14:tracePt t="74927" x="2776538" y="4830763"/>
          <p14:tracePt t="74934" x="2727325" y="4930775"/>
          <p14:tracePt t="74943" x="2714625" y="4992688"/>
          <p14:tracePt t="74951" x="2714625" y="5092700"/>
          <p14:tracePt t="74961" x="2714625" y="5181600"/>
          <p14:tracePt t="74966" x="2752725" y="5281613"/>
          <p14:tracePt t="74977" x="2863850" y="5418138"/>
          <p14:tracePt t="74982" x="2989263" y="5518150"/>
          <p14:tracePt t="74990" x="3201988" y="5656263"/>
          <p14:tracePt t="74998" x="3465513" y="5781675"/>
          <p14:tracePt t="75006" x="3878263" y="5932488"/>
          <p14:tracePt t="75014" x="4191000" y="6032500"/>
          <p14:tracePt t="75022" x="4527550" y="6132513"/>
          <p14:tracePt t="75030" x="4903788" y="6245225"/>
          <p14:tracePt t="75038" x="5229225" y="6294438"/>
          <p14:tracePt t="75046" x="5503863" y="6370638"/>
          <p14:tracePt t="75055" x="5854700" y="6381750"/>
          <p14:tracePt t="75062" x="6054725" y="6381750"/>
          <p14:tracePt t="75070" x="6242050" y="6381750"/>
          <p14:tracePt t="75078" x="6391275" y="6370638"/>
          <p14:tracePt t="75086" x="6480175" y="6345238"/>
          <p14:tracePt t="75096" x="6567488" y="6294438"/>
          <p14:tracePt t="75102" x="6604000" y="6232525"/>
          <p14:tracePt t="75111" x="6642100" y="6169025"/>
          <p14:tracePt t="75118" x="6642100" y="6081713"/>
          <p14:tracePt t="75128" x="6642100" y="6007100"/>
          <p14:tracePt t="75133" x="6629400" y="5945188"/>
          <p14:tracePt t="75142" x="6616700" y="5907088"/>
          <p14:tracePt t="75150" x="6604000" y="5868988"/>
          <p14:tracePt t="75158" x="6592888" y="5868988"/>
          <p14:tracePt t="75166" x="6580188" y="5868988"/>
          <p14:tracePt t="75177" x="6554788" y="5868988"/>
          <p14:tracePt t="75182" x="6516688" y="5919788"/>
          <p14:tracePt t="75190" x="6492875" y="6019800"/>
          <p14:tracePt t="75198" x="6454775" y="6107113"/>
          <p14:tracePt t="75206" x="6442075" y="6145213"/>
          <p14:tracePt t="75214" x="6403975" y="6207125"/>
          <p14:tracePt t="75222" x="6329363" y="6269038"/>
          <p14:tracePt t="75230" x="6267450" y="6319838"/>
          <p14:tracePt t="75238" x="6154738" y="6370638"/>
          <p14:tracePt t="75246" x="6042025" y="6419850"/>
          <p14:tracePt t="75255" x="5903913" y="6470650"/>
          <p14:tracePt t="75262" x="5741988" y="6494463"/>
          <p14:tracePt t="75270" x="5516563" y="6545263"/>
          <p14:tracePt t="75278" x="5253038" y="6545263"/>
          <p14:tracePt t="75286" x="4840288" y="6545263"/>
          <p14:tracePt t="75295" x="4403725" y="6545263"/>
          <p14:tracePt t="75302" x="3914775" y="6532563"/>
          <p14:tracePt t="75311" x="3427413" y="6470650"/>
          <p14:tracePt t="75318" x="3027363" y="6381750"/>
          <p14:tracePt t="75327" x="2563813" y="6294438"/>
          <p14:tracePt t="75334" x="2163763" y="6207125"/>
          <p14:tracePt t="75343" x="1851025" y="6107113"/>
          <p14:tracePt t="75350" x="1601788" y="6019800"/>
          <p14:tracePt t="75358" x="1450975" y="5969000"/>
          <p14:tracePt t="75366" x="1401763" y="5945188"/>
          <p14:tracePt t="75375" x="1401763" y="5932488"/>
          <p14:tracePt t="75382" x="1389063" y="5907088"/>
          <p14:tracePt t="75390" x="1389063" y="5856288"/>
          <p14:tracePt t="75398" x="1425575" y="5781675"/>
          <p14:tracePt t="75406" x="1538288" y="5694363"/>
          <p14:tracePt t="75414" x="1651000" y="5630863"/>
          <p14:tracePt t="75422" x="1789113" y="5581650"/>
          <p14:tracePt t="75430" x="1963738" y="5518150"/>
          <p14:tracePt t="75441" x="2138363" y="5481638"/>
          <p14:tracePt t="75447" x="2289175" y="5456238"/>
          <p14:tracePt t="75455" x="2439988" y="5443538"/>
          <p14:tracePt t="75462" x="2640013" y="5443538"/>
          <p14:tracePt t="75470" x="2801938" y="5443538"/>
          <p14:tracePt t="75478" x="2989263" y="5443538"/>
          <p14:tracePt t="75486" x="3076575" y="5468938"/>
          <p14:tracePt t="75495" x="3201988" y="5507038"/>
          <p14:tracePt t="75502" x="3327400" y="5530850"/>
          <p14:tracePt t="75511" x="3452813" y="5619750"/>
          <p14:tracePt t="75518" x="3578225" y="5694363"/>
          <p14:tracePt t="75526" x="3702050" y="5794375"/>
          <p14:tracePt t="75536" x="3840163" y="5868988"/>
          <p14:tracePt t="75544" x="3965575" y="5932488"/>
          <p14:tracePt t="75551" x="4103688" y="6019800"/>
          <p14:tracePt t="75559" x="4265613" y="6069013"/>
          <p14:tracePt t="75566" x="4416425" y="6119813"/>
          <p14:tracePt t="75575" x="4565650" y="6157913"/>
          <p14:tracePt t="75582" x="4716463" y="6181725"/>
          <p14:tracePt t="75590" x="4891088" y="6194425"/>
          <p14:tracePt t="75598" x="5040313" y="6219825"/>
          <p14:tracePt t="75606" x="5291138" y="6219825"/>
          <p14:tracePt t="75614" x="5491163" y="6219825"/>
          <p14:tracePt t="75622" x="5767388" y="6219825"/>
          <p14:tracePt t="75630" x="6067425" y="6181725"/>
          <p14:tracePt t="75638" x="6291263" y="6132513"/>
          <p14:tracePt t="75646" x="6480175" y="6069013"/>
          <p14:tracePt t="75654" x="6780213" y="5981700"/>
          <p14:tracePt t="75662" x="6892925" y="5894388"/>
          <p14:tracePt t="75670" x="7016750" y="5832475"/>
          <p14:tracePt t="75678" x="7142163" y="5768975"/>
          <p14:tracePt t="75686" x="7218363" y="5707063"/>
          <p14:tracePt t="75695" x="7242175" y="5630863"/>
          <p14:tracePt t="75702" x="7242175" y="5581650"/>
          <p14:tracePt t="75711" x="7218363" y="5507038"/>
          <p14:tracePt t="75718" x="7118350" y="5443538"/>
          <p14:tracePt t="75727" x="7029450" y="5381625"/>
          <p14:tracePt t="75734" x="6892925" y="5318125"/>
          <p14:tracePt t="75743" x="6842125" y="5305425"/>
          <p14:tracePt t="75750" x="6716713" y="5281613"/>
          <p14:tracePt t="75759" x="6642100" y="5256213"/>
          <p14:tracePt t="75766" x="6554788" y="5243513"/>
          <p14:tracePt t="75775" x="6480175" y="5243513"/>
          <p14:tracePt t="75782" x="6442075" y="5230813"/>
          <p14:tracePt t="75790" x="6380163" y="5230813"/>
          <p14:tracePt t="75798" x="6354763" y="5230813"/>
          <p14:tracePt t="75806" x="6329363" y="5243513"/>
          <p14:tracePt t="75814" x="6303963" y="5330825"/>
          <p14:tracePt t="75822" x="6303963" y="5456238"/>
          <p14:tracePt t="75830" x="6303963" y="5556250"/>
          <p14:tracePt t="75838" x="6303963" y="5656263"/>
          <p14:tracePt t="75846" x="6316663" y="5732463"/>
          <p14:tracePt t="75854" x="6329363" y="5756275"/>
          <p14:tracePt t="75862" x="6329363" y="5768975"/>
          <p14:tracePt t="75870" x="6329363" y="5781675"/>
          <p14:tracePt t="75878" x="6342063" y="5819775"/>
          <p14:tracePt t="75895" x="6342063" y="5832475"/>
          <p14:tracePt t="75903" x="6316663" y="5856288"/>
          <p14:tracePt t="75914" x="6291263" y="5868988"/>
          <p14:tracePt t="75920" x="6242050" y="5881688"/>
          <p14:tracePt t="75928" x="6167438" y="5894388"/>
          <p14:tracePt t="75934" x="6116638" y="5907088"/>
          <p14:tracePt t="75944" x="6016625" y="5907088"/>
          <p14:tracePt t="75950" x="5929313" y="5907088"/>
          <p14:tracePt t="75959" x="5829300" y="5894388"/>
          <p14:tracePt t="75966" x="5678488" y="5881688"/>
          <p14:tracePt t="75974" x="5578475" y="5856288"/>
          <p14:tracePt t="75982" x="5454650" y="5832475"/>
          <p14:tracePt t="75990" x="5353050" y="5781675"/>
          <p14:tracePt t="75998" x="5278438" y="5768975"/>
          <p14:tracePt t="76007" x="5191125" y="5743575"/>
          <p14:tracePt t="76018" x="5129213" y="5694363"/>
          <p14:tracePt t="76022" x="5091113" y="5656263"/>
          <p14:tracePt t="76030" x="5053013" y="5630863"/>
          <p14:tracePt t="76038" x="5016500" y="5607050"/>
          <p14:tracePt t="76055" x="4991100" y="5594350"/>
          <p14:tracePt t="76064" x="4965700" y="5594350"/>
          <p14:tracePt t="76070" x="4965700" y="5581650"/>
          <p14:tracePt t="76078" x="4916488" y="5581650"/>
          <p14:tracePt t="76086" x="4903788" y="5581650"/>
          <p14:tracePt t="76095" x="4829175" y="5581650"/>
          <p14:tracePt t="76102" x="4765675" y="5594350"/>
          <p14:tracePt t="76110" x="4727575" y="5619750"/>
          <p14:tracePt t="76118" x="4627563" y="5643563"/>
          <p14:tracePt t="76129" x="4503738" y="5656263"/>
          <p14:tracePt t="76134" x="4378325" y="5668963"/>
          <p14:tracePt t="76143" x="4240213" y="5707063"/>
          <p14:tracePt t="76150" x="4140200" y="5719763"/>
          <p14:tracePt t="76160" x="4014788" y="5719763"/>
          <p14:tracePt t="76166" x="3940175" y="5719763"/>
          <p14:tracePt t="76176" x="3865563" y="5719763"/>
          <p14:tracePt t="76182" x="3840163" y="5719763"/>
          <p14:tracePt t="76214" x="3827463" y="5719763"/>
          <p14:tracePt t="76222" x="3827463" y="5707063"/>
          <p14:tracePt t="76230" x="3827463" y="5681663"/>
          <p14:tracePt t="76238" x="3840163" y="5656263"/>
          <p14:tracePt t="76246" x="3840163" y="5619750"/>
          <p14:tracePt t="76254" x="3852863" y="5581650"/>
          <p14:tracePt t="76262" x="3852863" y="5556250"/>
          <p14:tracePt t="76270" x="3865563" y="5556250"/>
          <p14:tracePt t="76279" x="3865563" y="5543550"/>
          <p14:tracePt t="76286" x="3865563" y="5518150"/>
          <p14:tracePt t="76295" x="3865563" y="5507038"/>
          <p14:tracePt t="76302" x="3865563" y="5494338"/>
          <p14:tracePt t="76311" x="3865563" y="5456238"/>
          <p14:tracePt t="76318" x="3840163" y="5381625"/>
          <p14:tracePt t="76328" x="3765550" y="5305425"/>
          <p14:tracePt t="76334" x="3689350" y="5256213"/>
          <p14:tracePt t="76343" x="3614738" y="5205413"/>
          <p14:tracePt t="76350" x="3540125" y="5156200"/>
          <p14:tracePt t="76358" x="3452813" y="5105400"/>
          <p14:tracePt t="76366" x="3389313" y="5081588"/>
          <p14:tracePt t="76377" x="3302000" y="5056188"/>
          <p14:tracePt t="76382" x="3276600" y="5043488"/>
          <p14:tracePt t="76390" x="3252788" y="5043488"/>
          <p14:tracePt t="76406" x="3240088" y="5043488"/>
          <p14:tracePt t="76422" x="3214688" y="5043488"/>
          <p14:tracePt t="76454" x="3189288" y="5043488"/>
          <p14:tracePt t="76462" x="3189288" y="5056188"/>
          <p14:tracePt t="76470" x="3176588" y="5056188"/>
          <p14:tracePt t="76478" x="3140075" y="5081588"/>
          <p14:tracePt t="76486" x="3114675" y="5105400"/>
          <p14:tracePt t="76495" x="3101975" y="5130800"/>
          <p14:tracePt t="76502" x="3101975" y="5156200"/>
          <p14:tracePt t="76518" x="3101975" y="5168900"/>
          <p14:tracePt t="76615" x="3076575" y="5168900"/>
          <p14:tracePt t="76623" x="3052763" y="5143500"/>
          <p14:tracePt t="76630" x="2989263" y="5056188"/>
          <p14:tracePt t="76638" x="2952750" y="4992688"/>
          <p14:tracePt t="76646" x="2914650" y="4943475"/>
          <p14:tracePt t="76654" x="2852738" y="4843463"/>
          <p14:tracePt t="76662" x="2789238" y="4756150"/>
          <p14:tracePt t="76670" x="2727325" y="4667250"/>
          <p14:tracePt t="76678" x="2627313" y="4618038"/>
          <p14:tracePt t="76686" x="2551113" y="4579938"/>
          <p14:tracePt t="76695" x="2527300" y="4567238"/>
          <p14:tracePt t="76702" x="2501900" y="4567238"/>
          <p14:tracePt t="76710" x="2463800" y="4567238"/>
          <p14:tracePt t="76718" x="2439988" y="4567238"/>
          <p14:tracePt t="76727" x="2414588" y="4567238"/>
          <p14:tracePt t="76734" x="2389188" y="4592638"/>
          <p14:tracePt t="76743" x="2389188" y="4618038"/>
          <p14:tracePt t="76750" x="2389188" y="4630738"/>
          <p14:tracePt t="76758" x="2376488" y="4656138"/>
          <p14:tracePt t="76767" x="2376488" y="4667250"/>
          <p14:tracePt t="76780" x="2376488" y="4679950"/>
          <p14:tracePt t="76782" x="2363788" y="4692650"/>
          <p14:tracePt t="76790" x="2363788" y="4705350"/>
          <p14:tracePt t="76798" x="2363788" y="4718050"/>
          <p14:tracePt t="76822" x="2363788" y="4730750"/>
          <p14:tracePt t="76870" x="2376488" y="4730750"/>
          <p14:tracePt t="76878" x="2389188" y="4730750"/>
          <p14:tracePt t="76886" x="2401888" y="4730750"/>
          <p14:tracePt t="76895" x="2401888" y="4718050"/>
          <p14:tracePt t="76902" x="2427288" y="4705350"/>
          <p14:tracePt t="76918" x="2451100" y="4692650"/>
          <p14:tracePt t="76927" x="2476500" y="4679950"/>
          <p14:tracePt t="76934" x="2514600" y="4679950"/>
          <p14:tracePt t="76943" x="2540000" y="4679950"/>
          <p14:tracePt t="76950" x="2589213" y="4656138"/>
          <p14:tracePt t="76960" x="2663825" y="4643438"/>
          <p14:tracePt t="76966" x="2714625" y="4630738"/>
          <p14:tracePt t="76976" x="2789238" y="4605338"/>
          <p14:tracePt t="76982" x="2852738" y="4592638"/>
          <p14:tracePt t="76990" x="2927350" y="4579938"/>
          <p14:tracePt t="76998" x="3014663" y="4567238"/>
          <p14:tracePt t="77006" x="3101975" y="4554538"/>
          <p14:tracePt t="77014" x="3165475" y="4554538"/>
          <p14:tracePt t="77022" x="3252788" y="4554538"/>
          <p14:tracePt t="77030" x="3314700" y="4554538"/>
          <p14:tracePt t="77038" x="3352800" y="4554538"/>
          <p14:tracePt t="77046" x="3427413" y="4554538"/>
          <p14:tracePt t="77054" x="3465513" y="4567238"/>
          <p14:tracePt t="77062" x="3502025" y="4567238"/>
          <p14:tracePt t="77070" x="3514725" y="4579938"/>
          <p14:tracePt t="77095" x="3527425" y="4579938"/>
          <p14:tracePt t="77254" x="3527425" y="4554538"/>
          <p14:tracePt t="77262" x="3527425" y="4543425"/>
          <p14:tracePt t="77270" x="3540125" y="4530725"/>
          <p14:tracePt t="77278" x="3540125" y="4518025"/>
          <p14:tracePt t="77286" x="3540125" y="4505325"/>
          <p14:tracePt t="77294" x="3540125" y="4492625"/>
          <p14:tracePt t="77302" x="3540125" y="4479925"/>
          <p14:tracePt t="77310" x="3540125" y="4467225"/>
          <p14:tracePt t="77350" x="3552825" y="4467225"/>
          <p14:tracePt t="77374" x="3565525" y="4454525"/>
          <p14:tracePt t="77390" x="3589338" y="4454525"/>
          <p14:tracePt t="77398" x="3627438" y="4443413"/>
          <p14:tracePt t="77406" x="3689350" y="4430713"/>
          <p14:tracePt t="77414" x="3727450" y="4418013"/>
          <p14:tracePt t="77422" x="3752850" y="4418013"/>
          <p14:tracePt t="77430" x="3790950" y="4418013"/>
          <p14:tracePt t="77438" x="3840163" y="4418013"/>
          <p14:tracePt t="77446" x="3902075" y="4418013"/>
          <p14:tracePt t="77454" x="4014788" y="4418013"/>
          <p14:tracePt t="77462" x="4114800" y="4418013"/>
          <p14:tracePt t="77470" x="4227513" y="4418013"/>
          <p14:tracePt t="77478" x="4340225" y="4418013"/>
          <p14:tracePt t="77486" x="4440238" y="4418013"/>
          <p14:tracePt t="77495" x="4527550" y="4418013"/>
          <p14:tracePt t="77502" x="4640263" y="4418013"/>
          <p14:tracePt t="77511" x="4740275" y="4418013"/>
          <p14:tracePt t="77518" x="4829175" y="4418013"/>
          <p14:tracePt t="77527" x="4916488" y="4418013"/>
          <p14:tracePt t="77534" x="4978400" y="4418013"/>
          <p14:tracePt t="77543" x="5053013" y="4405313"/>
          <p14:tracePt t="77550" x="5091113" y="4405313"/>
          <p14:tracePt t="77558" x="5129213" y="4392613"/>
          <p14:tracePt t="77566" x="5153025" y="4379913"/>
          <p14:tracePt t="77576" x="5191125" y="4379913"/>
          <p14:tracePt t="77582" x="5216525" y="4379913"/>
          <p14:tracePt t="77590" x="5241925" y="4367213"/>
          <p14:tracePt t="77598" x="5253038" y="4367213"/>
          <p14:tracePt t="77607" x="5265738" y="4367213"/>
          <p14:tracePt t="77617" x="5278438" y="4367213"/>
          <p14:tracePt t="77630" x="5303838" y="4367213"/>
          <p14:tracePt t="77646" x="5329238" y="4367213"/>
          <p14:tracePt t="77654" x="5341938" y="4367213"/>
          <p14:tracePt t="77670" x="5353050" y="4367213"/>
          <p14:tracePt t="77678" x="5365750" y="4354513"/>
          <p14:tracePt t="77686" x="5391150" y="4354513"/>
          <p14:tracePt t="77854" x="5391150" y="4379913"/>
          <p14:tracePt t="77862" x="5429250" y="4492625"/>
          <p14:tracePt t="77870" x="5465763" y="4567238"/>
          <p14:tracePt t="77879" x="5491163" y="4592638"/>
          <p14:tracePt t="77891" x="5516563" y="4643438"/>
          <p14:tracePt t="77896" x="5565775" y="4718050"/>
          <p14:tracePt t="77902" x="5641975" y="4805363"/>
          <p14:tracePt t="77911" x="5703888" y="4868863"/>
          <p14:tracePt t="77918" x="5754688" y="4918075"/>
          <p14:tracePt t="77930" x="5829300" y="4968875"/>
          <p14:tracePt t="77935" x="5891213" y="5018088"/>
          <p14:tracePt t="77944" x="5942013" y="5056188"/>
          <p14:tracePt t="77950" x="6003925" y="5081588"/>
          <p14:tracePt t="77959" x="6042025" y="5092700"/>
          <p14:tracePt t="77966" x="6054725" y="5105400"/>
          <p14:tracePt t="77976" x="6067425" y="5105400"/>
          <p14:tracePt t="77990" x="6078538" y="5118100"/>
          <p14:tracePt t="77998" x="6091238" y="5130800"/>
          <p14:tracePt t="78006" x="6116638" y="5143500"/>
          <p14:tracePt t="78014" x="6116638" y="5156200"/>
          <p14:tracePt t="78022" x="6116638" y="5194300"/>
          <p14:tracePt t="78030" x="6116638" y="5205413"/>
          <p14:tracePt t="78038" x="6142038" y="5230813"/>
          <p14:tracePt t="78046" x="6180138" y="5268913"/>
          <p14:tracePt t="78053" x="6180138" y="5281613"/>
          <p14:tracePt t="78079" x="6203950" y="5294313"/>
          <p14:tracePt t="78199" x="6216650" y="5294313"/>
          <p14:tracePt t="78207" x="6254750" y="5294313"/>
          <p14:tracePt t="78216" x="6254750" y="5281613"/>
          <p14:tracePt t="78222" x="6267450" y="5281613"/>
          <p14:tracePt t="78238" x="6280150" y="5256213"/>
          <p14:tracePt t="78246" x="6291263" y="5230813"/>
          <p14:tracePt t="78254" x="6316663" y="5194300"/>
          <p14:tracePt t="78262" x="6342063" y="5168900"/>
          <p14:tracePt t="78270" x="6342063" y="5130800"/>
          <p14:tracePt t="78278" x="6367463" y="5081588"/>
          <p14:tracePt t="78287" x="6380163" y="5056188"/>
          <p14:tracePt t="78298" x="6416675" y="5018088"/>
          <p14:tracePt t="78303" x="6442075" y="4992688"/>
          <p14:tracePt t="78312" x="6454775" y="4956175"/>
          <p14:tracePt t="78318" x="6480175" y="4943475"/>
          <p14:tracePt t="78334" x="6480175" y="4930775"/>
          <p14:tracePt t="78462" x="6442075" y="4943475"/>
          <p14:tracePt t="78470" x="6403975" y="4956175"/>
          <p14:tracePt t="78478" x="6354763" y="4956175"/>
          <p14:tracePt t="78486" x="6280150" y="4981575"/>
          <p14:tracePt t="78494" x="6180138" y="4981575"/>
          <p14:tracePt t="78502" x="6091238" y="4981575"/>
          <p14:tracePt t="78510" x="5978525" y="4992688"/>
          <p14:tracePt t="78518" x="5878513" y="4992688"/>
          <p14:tracePt t="78527" x="5767388" y="4992688"/>
          <p14:tracePt t="78534" x="5641975" y="4992688"/>
          <p14:tracePt t="78543" x="5554663" y="4992688"/>
          <p14:tracePt t="78550" x="5491163" y="4968875"/>
          <p14:tracePt t="78560" x="5465763" y="4968875"/>
          <p14:tracePt t="78566" x="5454650" y="4956175"/>
          <p14:tracePt t="78576" x="5441950" y="4956175"/>
          <p14:tracePt t="78582" x="5429250" y="4956175"/>
          <p14:tracePt t="78590" x="5416550" y="4918075"/>
          <p14:tracePt t="78598" x="5391150" y="4879975"/>
          <p14:tracePt t="78606" x="5365750" y="4843463"/>
          <p14:tracePt t="78615" x="5353050" y="4818063"/>
          <p14:tracePt t="78622" x="5329238" y="4756150"/>
          <p14:tracePt t="78630" x="5303838" y="4705350"/>
          <p14:tracePt t="78638" x="5291138" y="4679950"/>
          <p14:tracePt t="78646" x="5278438" y="4643438"/>
          <p14:tracePt t="78662" x="5278438" y="4630738"/>
          <p14:tracePt t="78670" x="5265738" y="4618038"/>
          <p14:tracePt t="78679" x="5265738" y="4592638"/>
          <p14:tracePt t="78686" x="5265738" y="4567238"/>
          <p14:tracePt t="78694" x="5265738" y="4543425"/>
          <p14:tracePt t="78702" x="5278438" y="4505325"/>
          <p14:tracePt t="78710" x="5291138" y="4479925"/>
          <p14:tracePt t="78718" x="5316538" y="4443413"/>
          <p14:tracePt t="78727" x="5365750" y="4379913"/>
          <p14:tracePt t="78735" x="5391150" y="4330700"/>
          <p14:tracePt t="78743" x="5403850" y="4318000"/>
          <p14:tracePt t="78750" x="5416550" y="4305300"/>
          <p14:tracePt t="78759" x="5441950" y="4267200"/>
          <p14:tracePt t="78766" x="5454650" y="4241800"/>
          <p14:tracePt t="78777" x="5465763" y="4217988"/>
          <p14:tracePt t="78782" x="5491163" y="4192588"/>
          <p14:tracePt t="78798" x="5503863" y="4179888"/>
          <p14:tracePt t="78806" x="5503863" y="4167188"/>
          <p14:tracePt t="78814" x="5516563" y="4154488"/>
          <p14:tracePt t="78822" x="5516563" y="4141788"/>
          <p14:tracePt t="78830" x="5516563" y="4117975"/>
          <p14:tracePt t="78855" x="5529263" y="4105275"/>
          <p14:tracePt t="78862" x="5529263" y="4092575"/>
          <p14:tracePt t="78870" x="5541963" y="4067175"/>
          <p14:tracePt t="78878" x="5554663" y="4067175"/>
          <p14:tracePt t="78886" x="5565775" y="4041775"/>
          <p14:tracePt t="78895" x="5565775" y="4017963"/>
          <p14:tracePt t="78908" x="5591175" y="4005263"/>
          <p14:tracePt t="78912" x="5603875" y="3979863"/>
          <p14:tracePt t="78918" x="5629275" y="3954463"/>
          <p14:tracePt t="78930" x="5665788" y="3941763"/>
          <p14:tracePt t="78936" x="5691188" y="3916363"/>
          <p14:tracePt t="78944" x="5703888" y="3905250"/>
          <p14:tracePt t="78950" x="5716588" y="3867150"/>
          <p14:tracePt t="78958" x="5741988" y="3854450"/>
          <p14:tracePt t="78966" x="5741988" y="3829050"/>
          <p14:tracePt t="78975" x="5741988" y="3803650"/>
          <p14:tracePt t="78982" x="5767388" y="3779838"/>
          <p14:tracePt t="78990" x="5778500" y="3754438"/>
          <p14:tracePt t="78998" x="5829300" y="3716338"/>
          <p14:tracePt t="79006" x="5878513" y="3667125"/>
          <p14:tracePt t="79014" x="5916613" y="3641725"/>
          <p14:tracePt t="79022" x="5929313" y="3616325"/>
          <p14:tracePt t="79030" x="5954713" y="3590925"/>
          <p14:tracePt t="79039" x="5991225" y="3554413"/>
          <p14:tracePt t="79046" x="6003925" y="3554413"/>
          <p14:tracePt t="79054" x="6016625" y="3541713"/>
          <p14:tracePt t="79063" x="6029325" y="3541713"/>
          <p14:tracePt t="79079" x="6042025" y="3541713"/>
          <p14:tracePt t="79086" x="6042025" y="3529013"/>
          <p14:tracePt t="79095" x="6054725" y="3529013"/>
          <p14:tracePt t="79134" x="6054725" y="3516313"/>
          <p14:tracePt t="79143" x="6091238" y="3479800"/>
          <p14:tracePt t="79151" x="6091238" y="3454400"/>
          <p14:tracePt t="79158" x="6129338" y="3441700"/>
          <p14:tracePt t="79166" x="6129338" y="3416300"/>
          <p14:tracePt t="79176" x="6142038" y="3403600"/>
          <p14:tracePt t="79182" x="6154738" y="3390900"/>
          <p14:tracePt t="79366" x="6154738" y="3367088"/>
          <p14:tracePt t="79375" x="6154738" y="3328988"/>
          <p14:tracePt t="79382" x="6142038" y="3303588"/>
          <p14:tracePt t="79390" x="6142038" y="3278188"/>
          <p14:tracePt t="79398" x="6129338" y="3254375"/>
          <p14:tracePt t="79406" x="6129338" y="3216275"/>
          <p14:tracePt t="79414" x="6129338" y="3128963"/>
          <p14:tracePt t="79423" x="6116638" y="3078163"/>
          <p14:tracePt t="79432" x="6078538" y="3003550"/>
          <p14:tracePt t="79438" x="6067425" y="2952750"/>
          <p14:tracePt t="79447" x="6054725" y="2890838"/>
          <p14:tracePt t="79454" x="6042025" y="2840038"/>
          <p14:tracePt t="79462" x="6016625" y="2765425"/>
          <p14:tracePt t="79470" x="6003925" y="2703513"/>
          <p14:tracePt t="79478" x="6003925" y="2665413"/>
          <p14:tracePt t="79486" x="5991225" y="2627313"/>
          <p14:tracePt t="79495" x="5978525" y="2603500"/>
          <p14:tracePt t="79502" x="5978525" y="2565400"/>
          <p14:tracePt t="79510" x="5967413" y="2552700"/>
          <p14:tracePt t="79518" x="5967413" y="2540000"/>
          <p14:tracePt t="79527" x="5967413" y="2503488"/>
          <p14:tracePt t="79543" x="5967413" y="2478088"/>
          <p14:tracePt t="79550" x="5967413" y="2465388"/>
          <p14:tracePt t="79558" x="5967413" y="2452688"/>
          <p14:tracePt t="79622" x="5942013" y="2452688"/>
          <p14:tracePt t="79630" x="5916613" y="2452688"/>
          <p14:tracePt t="79638" x="5891213" y="2452688"/>
          <p14:tracePt t="79646" x="5854700" y="2452688"/>
          <p14:tracePt t="79838" x="5816600" y="2452688"/>
          <p14:tracePt t="79846" x="5767388" y="2452688"/>
          <p14:tracePt t="79862" x="5767388" y="2439988"/>
          <p14:tracePt t="79870" x="5803900" y="2427288"/>
          <p14:tracePt t="79879" x="5891213" y="2427288"/>
          <p14:tracePt t="79891" x="5991225" y="2427288"/>
          <p14:tracePt t="79895" x="6103938" y="2427288"/>
          <p14:tracePt t="79902" x="6216650" y="2427288"/>
          <p14:tracePt t="79912" x="6329363" y="2403475"/>
          <p14:tracePt t="79918" x="6480175" y="2378075"/>
          <p14:tracePt t="79927" x="6616700" y="2352675"/>
          <p14:tracePt t="79934" x="6754813" y="2314575"/>
          <p14:tracePt t="79944" x="6867525" y="2314575"/>
          <p14:tracePt t="79950" x="7016750" y="2265363"/>
          <p14:tracePt t="79960" x="7167563" y="2265363"/>
          <p14:tracePt t="79966" x="7280275" y="2252663"/>
          <p14:tracePt t="79976" x="7405688" y="2239963"/>
          <p14:tracePt t="79982" x="7480300" y="2214563"/>
          <p14:tracePt t="79990" x="7542213" y="2201863"/>
          <p14:tracePt t="79998" x="7567613" y="2201863"/>
          <p14:tracePt t="80006" x="7593013" y="2201863"/>
          <p14:tracePt t="80022" x="7605713" y="2201863"/>
          <p14:tracePt t="80030" x="7605713" y="2190750"/>
          <p14:tracePt t="80144" x="7618413" y="2190750"/>
          <p14:tracePt t="80150" x="7642225" y="2178050"/>
          <p14:tracePt t="80158" x="7654925" y="2178050"/>
          <p14:tracePt t="80166" x="7654925" y="2165350"/>
          <p14:tracePt t="80177" x="7680325" y="2165350"/>
          <p14:tracePt t="80190" x="7680325" y="2152650"/>
          <p14:tracePt t="80198" x="7705725" y="2152650"/>
          <p14:tracePt t="80214" x="7705725" y="2139950"/>
          <p14:tracePt t="80230" x="7718425" y="2139950"/>
          <p14:tracePt t="80246" x="7742238" y="2127250"/>
          <p14:tracePt t="80254" x="7754938" y="2127250"/>
          <p14:tracePt t="80262" x="7754938" y="2114550"/>
          <p14:tracePt t="80270" x="7767638" y="2101850"/>
          <p14:tracePt t="80286" x="7780338" y="2089150"/>
          <p14:tracePt t="80302" x="7793038" y="2078038"/>
          <p14:tracePt t="80310" x="7793038" y="2052638"/>
          <p14:tracePt t="80318" x="7805738" y="2052638"/>
          <p14:tracePt t="80326" x="7805738" y="2027238"/>
          <p14:tracePt t="80334" x="7831138" y="2027238"/>
          <p14:tracePt t="80344" x="7831138" y="2014538"/>
          <p14:tracePt t="80350" x="7843838" y="2014538"/>
          <p14:tracePt t="80366" x="7843838" y="2001838"/>
          <p14:tracePt t="80382" x="7843838" y="1989138"/>
          <p14:tracePt t="80438" x="7854950" y="1989138"/>
          <p14:tracePt t="80447" x="7854950" y="1978025"/>
          <p14:tracePt t="80454" x="7867650" y="1965325"/>
          <p14:tracePt t="80462" x="7867650" y="1952625"/>
          <p14:tracePt t="80471" x="7880350" y="1939925"/>
          <p14:tracePt t="80488" x="7880350" y="1927225"/>
          <p14:tracePt t="80495" x="7880350" y="1914525"/>
          <p14:tracePt t="80511" x="7880350" y="1901825"/>
          <p14:tracePt t="80566" x="7905750" y="1889125"/>
          <p14:tracePt t="80574" x="7905750" y="1876425"/>
          <p14:tracePt t="80582" x="7918450" y="1852613"/>
          <p14:tracePt t="80590" x="7931150" y="1839913"/>
          <p14:tracePt t="80598" x="7954963" y="1827213"/>
          <p14:tracePt t="80614" x="7993063" y="1801813"/>
          <p14:tracePt t="80622" x="8031163" y="1789113"/>
          <p14:tracePt t="80630" x="8054975" y="1789113"/>
          <p14:tracePt t="80638" x="8105775" y="1765300"/>
          <p14:tracePt t="80646" x="8131175" y="1752600"/>
          <p14:tracePt t="80654" x="8193088" y="1727200"/>
          <p14:tracePt t="80662" x="8256588" y="1701800"/>
          <p14:tracePt t="80670" x="8305800" y="1676400"/>
          <p14:tracePt t="80678" x="8343900" y="1663700"/>
          <p14:tracePt t="80686" x="8367713" y="1652588"/>
          <p14:tracePt t="80694" x="8367713" y="1639888"/>
          <p14:tracePt t="80703" x="8393113" y="1639888"/>
          <p14:tracePt t="80718" x="8431213" y="1627188"/>
          <p14:tracePt t="80728" x="8431213" y="1614488"/>
          <p14:tracePt t="80766" x="8443913" y="1614488"/>
          <p14:tracePt t="81086" x="8443913" y="1589088"/>
          <p14:tracePt t="81390" x="8431213" y="1589088"/>
          <p14:tracePt t="81406" x="8418513" y="1589088"/>
          <p14:tracePt t="81422" x="8343900" y="1627188"/>
          <p14:tracePt t="81430" x="8180388" y="1652588"/>
          <p14:tracePt t="81438" x="8043863" y="1663700"/>
          <p14:tracePt t="81447" x="7805738" y="1689100"/>
          <p14:tracePt t="81454" x="7542213" y="1752600"/>
          <p14:tracePt t="81462" x="7129463" y="1765300"/>
          <p14:tracePt t="81470" x="6780213" y="1789113"/>
          <p14:tracePt t="81478" x="6403975" y="1801813"/>
          <p14:tracePt t="81486" x="6016625" y="1827213"/>
          <p14:tracePt t="81495" x="5678488" y="1852613"/>
          <p14:tracePt t="81502" x="5316538" y="1889125"/>
          <p14:tracePt t="81510" x="4965700" y="1901825"/>
          <p14:tracePt t="81518" x="4665663" y="1901825"/>
          <p14:tracePt t="81527" x="4465638" y="1952625"/>
          <p14:tracePt t="81534" x="4265613" y="1978025"/>
          <p14:tracePt t="81544" x="4114800" y="2014538"/>
          <p14:tracePt t="81551" x="4002088" y="2039938"/>
          <p14:tracePt t="81561" x="3927475" y="2052638"/>
          <p14:tracePt t="81569" x="3865563" y="2065338"/>
          <p14:tracePt t="81575" x="3790950" y="2078038"/>
          <p14:tracePt t="81583" x="3752850" y="2078038"/>
          <p14:tracePt t="81590" x="3727450" y="2089150"/>
          <p14:tracePt t="81598" x="3665538" y="2089150"/>
          <p14:tracePt t="81606" x="3602038" y="2101850"/>
          <p14:tracePt t="81614" x="3552825" y="2114550"/>
          <p14:tracePt t="81622" x="3514725" y="2127250"/>
          <p14:tracePt t="81630" x="3427413" y="2127250"/>
          <p14:tracePt t="81638" x="3340100" y="2127250"/>
          <p14:tracePt t="81646" x="3289300" y="2127250"/>
          <p14:tracePt t="81654" x="3214688" y="2127250"/>
          <p14:tracePt t="81662" x="3152775" y="2127250"/>
          <p14:tracePt t="81670" x="3101975" y="2127250"/>
          <p14:tracePt t="81679" x="3052763" y="2127250"/>
          <p14:tracePt t="81686" x="3014663" y="2127250"/>
          <p14:tracePt t="81696" x="2976563" y="2127250"/>
          <p14:tracePt t="81702" x="2940050" y="2127250"/>
          <p14:tracePt t="81712" x="2889250" y="2139950"/>
          <p14:tracePt t="81718" x="2852738" y="2152650"/>
          <p14:tracePt t="81727" x="2776538" y="2165350"/>
          <p14:tracePt t="81734" x="2714625" y="2178050"/>
          <p14:tracePt t="81744" x="2640013" y="2190750"/>
          <p14:tracePt t="81750" x="2614613" y="2201863"/>
          <p14:tracePt t="81761" x="2589213" y="2214563"/>
          <p14:tracePt t="81830" x="2601913" y="2201863"/>
          <p14:tracePt t="81878" x="2614613" y="2201863"/>
          <p14:tracePt t="82030" x="2614613" y="2178050"/>
          <p14:tracePt t="82038" x="2627313" y="2127250"/>
          <p14:tracePt t="82046" x="2640013" y="2089150"/>
          <p14:tracePt t="82055" x="2651125" y="2078038"/>
          <p14:tracePt t="82062" x="2651125" y="2065338"/>
          <p14:tracePt t="82078" x="2651125" y="2052638"/>
          <p14:tracePt t="82086" x="2663825" y="2052638"/>
          <p14:tracePt t="82390" x="2701925" y="2052638"/>
          <p14:tracePt t="82398" x="2827338" y="2039938"/>
          <p14:tracePt t="82406" x="3101975" y="2039938"/>
          <p14:tracePt t="82414" x="3489325" y="2039938"/>
          <p14:tracePt t="82422" x="3740150" y="2065338"/>
          <p14:tracePt t="82430" x="4178300" y="2065338"/>
          <p14:tracePt t="82438" x="4427538" y="2078038"/>
          <p14:tracePt t="82446" x="4778375" y="2089150"/>
          <p14:tracePt t="82455" x="4903788" y="2089150"/>
          <p14:tracePt t="82462" x="5141913" y="2089150"/>
          <p14:tracePt t="82470" x="5441950" y="2089150"/>
          <p14:tracePt t="82478" x="5603875" y="2114550"/>
          <p14:tracePt t="82486" x="5741988" y="2114550"/>
          <p14:tracePt t="82496" x="5842000" y="2114550"/>
          <p14:tracePt t="82502" x="5903913" y="2114550"/>
          <p14:tracePt t="82511" x="5967413" y="2114550"/>
          <p14:tracePt t="82518" x="5978525" y="2114550"/>
          <p14:tracePt t="82527" x="5991225" y="2114550"/>
          <p14:tracePt t="82535" x="6003925" y="2114550"/>
          <p14:tracePt t="82598" x="6016625" y="2114550"/>
          <p14:tracePt t="82606" x="6042025" y="2114550"/>
          <p14:tracePt t="82614" x="6091238" y="2114550"/>
          <p14:tracePt t="82622" x="6154738" y="2114550"/>
          <p14:tracePt t="82630" x="6216650" y="2101850"/>
          <p14:tracePt t="82638" x="6316663" y="2101850"/>
          <p14:tracePt t="82646" x="6403975" y="2101850"/>
          <p14:tracePt t="82654" x="6492875" y="2101850"/>
          <p14:tracePt t="82662" x="6580188" y="2114550"/>
          <p14:tracePt t="82670" x="6616700" y="2114550"/>
          <p14:tracePt t="82678" x="6654800" y="2114550"/>
          <p14:tracePt t="82687" x="6680200" y="2114550"/>
          <p14:tracePt t="82695" x="6692900" y="2114550"/>
          <p14:tracePt t="82702" x="6729413" y="2114550"/>
          <p14:tracePt t="82711" x="6742113" y="2114550"/>
          <p14:tracePt t="82718" x="6792913" y="2114550"/>
          <p14:tracePt t="82734" x="6842125" y="2114550"/>
          <p14:tracePt t="82744" x="6880225" y="2114550"/>
          <p14:tracePt t="82750" x="6916738" y="2114550"/>
          <p14:tracePt t="82758" x="6954838" y="2114550"/>
          <p14:tracePt t="82766" x="6980238" y="2114550"/>
          <p14:tracePt t="82775" x="7029450" y="2114550"/>
          <p14:tracePt t="82782" x="7092950" y="2114550"/>
          <p14:tracePt t="82790" x="7154863" y="2114550"/>
          <p14:tracePt t="82798" x="7254875" y="2127250"/>
          <p14:tracePt t="82807" x="7367588" y="2139950"/>
          <p14:tracePt t="82815" x="7442200" y="2152650"/>
          <p14:tracePt t="82822" x="7518400" y="2152650"/>
          <p14:tracePt t="82830" x="7567613" y="2152650"/>
          <p14:tracePt t="82838" x="7605713" y="2152650"/>
          <p14:tracePt t="82847" x="7631113" y="2152650"/>
          <p14:tracePt t="82854" x="7654925" y="2165350"/>
          <p14:tracePt t="82886" x="7667625" y="2165350"/>
          <p14:tracePt t="82902" x="7680325" y="2165350"/>
          <p14:tracePt t="82911" x="7693025" y="2165350"/>
          <p14:tracePt t="82918" x="7718425" y="2165350"/>
          <p14:tracePt t="82926" x="7742238" y="2165350"/>
          <p14:tracePt t="82934" x="7793038" y="2165350"/>
          <p14:tracePt t="82942" x="7831138" y="2165350"/>
          <p14:tracePt t="82950" x="7854950" y="2152650"/>
          <p14:tracePt t="82959" x="7943850" y="2152650"/>
          <p14:tracePt t="82966" x="7980363" y="2139950"/>
          <p14:tracePt t="82976" x="8018463" y="2139950"/>
          <p14:tracePt t="82982" x="8067675" y="2139950"/>
          <p14:tracePt t="82990" x="8093075" y="2127250"/>
          <p14:tracePt t="82998" x="8131175" y="2127250"/>
          <p14:tracePt t="83006" x="8143875" y="2127250"/>
          <p14:tracePt t="83014" x="8167688" y="2127250"/>
          <p14:tracePt t="83038" x="8180388" y="2127250"/>
          <p14:tracePt t="83086" x="8205788" y="2127250"/>
          <p14:tracePt t="83095" x="8218488" y="2127250"/>
          <p14:tracePt t="83102" x="8243888" y="2127250"/>
          <p14:tracePt t="83111" x="8280400" y="2114550"/>
          <p14:tracePt t="83118" x="8293100" y="2101850"/>
          <p14:tracePt t="83126" x="8305800" y="2101850"/>
          <p14:tracePt t="83134" x="8331200" y="2101850"/>
          <p14:tracePt t="83142" x="8343900" y="2101850"/>
          <p14:tracePt t="83160" x="8367713" y="2089150"/>
          <p14:tracePt t="83222" x="8380413" y="2089150"/>
          <p14:tracePt t="83230" x="8393113" y="2089150"/>
          <p14:tracePt t="83238" x="8405813" y="2089150"/>
          <p14:tracePt t="83382" x="8418513" y="2089150"/>
          <p14:tracePt t="83670" x="8418513" y="2078038"/>
          <p14:tracePt t="83679" x="8418513" y="2065338"/>
          <p14:tracePt t="83694" x="8393113" y="2065338"/>
          <p14:tracePt t="83711" x="8080375" y="2078038"/>
          <p14:tracePt t="83718" x="7931150" y="2089150"/>
          <p14:tracePt t="83727" x="7818438" y="2089150"/>
          <p14:tracePt t="83734" x="7680325" y="2101850"/>
          <p14:tracePt t="83744" x="7580313" y="2127250"/>
          <p14:tracePt t="83750" x="7480300" y="2127250"/>
          <p14:tracePt t="83758" x="7392988" y="2139950"/>
          <p14:tracePt t="83766" x="7342188" y="2165350"/>
          <p14:tracePt t="83774" x="7329488" y="2165350"/>
          <p14:tracePt t="83790" x="7318375" y="2165350"/>
          <p14:tracePt t="83998" x="7305675" y="2165350"/>
          <p14:tracePt t="84006" x="7192963" y="2165350"/>
          <p14:tracePt t="84014" x="7054850" y="2178050"/>
          <p14:tracePt t="84022" x="6892925" y="2178050"/>
          <p14:tracePt t="84030" x="6754813" y="2190750"/>
          <p14:tracePt t="84038" x="6592888" y="2190750"/>
          <p14:tracePt t="84046" x="6454775" y="2214563"/>
          <p14:tracePt t="84054" x="6229350" y="2214563"/>
          <p14:tracePt t="84062" x="6103938" y="2227263"/>
          <p14:tracePt t="84070" x="6054725" y="2227263"/>
          <p14:tracePt t="84080" x="5954713" y="2227263"/>
          <p14:tracePt t="84086" x="5916613" y="2214563"/>
          <p14:tracePt t="84318" x="5954713" y="2214563"/>
          <p14:tracePt t="84328" x="5967413" y="2201863"/>
          <p14:tracePt t="84334" x="5991225" y="2190750"/>
          <p14:tracePt t="84342" x="6016625" y="2178050"/>
          <p14:tracePt t="84350" x="6054725" y="2178050"/>
          <p14:tracePt t="84359" x="6078538" y="2165350"/>
          <p14:tracePt t="84366" x="6091238" y="2152650"/>
          <p14:tracePt t="84374" x="6129338" y="2152650"/>
          <p14:tracePt t="84382" x="6154738" y="2127250"/>
          <p14:tracePt t="84390" x="6216650" y="2114550"/>
          <p14:tracePt t="84398" x="6229350" y="2114550"/>
          <p14:tracePt t="84406" x="6242050" y="2101850"/>
          <p14:tracePt t="84422" x="6254750" y="2101850"/>
          <p14:tracePt t="84437" x="6267450" y="2101850"/>
          <p14:tracePt t="84518" x="6267450" y="2089150"/>
          <p14:tracePt t="84638" x="6329363" y="2101850"/>
          <p14:tracePt t="84647" x="6592888" y="2139950"/>
          <p14:tracePt t="84654" x="6880225" y="2165350"/>
          <p14:tracePt t="84662" x="7205663" y="2201863"/>
          <p14:tracePt t="84670" x="7518400" y="2227263"/>
          <p14:tracePt t="84679" x="7831138" y="2227263"/>
          <p14:tracePt t="84686" x="8031163" y="2227263"/>
          <p14:tracePt t="84694" x="8318500" y="2239963"/>
          <p14:tracePt t="84702" x="8443913" y="2239963"/>
          <p14:tracePt t="84711" x="8569325" y="2227263"/>
          <p14:tracePt t="84718" x="8643938" y="2214563"/>
          <p14:tracePt t="84735" x="8656638" y="2214563"/>
          <p14:tracePt t="84774" x="8593138" y="2201863"/>
          <p14:tracePt t="84782" x="8493125" y="2190750"/>
          <p14:tracePt t="84790" x="8405813" y="2178050"/>
          <p14:tracePt t="84798" x="8331200" y="2178050"/>
          <p14:tracePt t="84806" x="8180388" y="2178050"/>
          <p14:tracePt t="84814" x="8031163" y="2178050"/>
          <p14:tracePt t="84822" x="7843838" y="2201863"/>
          <p14:tracePt t="84830" x="7593013" y="2227263"/>
          <p14:tracePt t="84838" x="7405688" y="2227263"/>
          <p14:tracePt t="84847" x="7129463" y="2227263"/>
          <p14:tracePt t="84854" x="6967538" y="2227263"/>
          <p14:tracePt t="84863" x="6805613" y="2227263"/>
          <p14:tracePt t="84870" x="6704013" y="2239963"/>
          <p14:tracePt t="84879" x="6580188" y="2239963"/>
          <p14:tracePt t="84893" x="6529388" y="2252663"/>
          <p14:tracePt t="84895" x="6480175" y="2252663"/>
          <p14:tracePt t="84902" x="6454775" y="2252663"/>
          <p14:tracePt t="84950" x="6416675" y="2252663"/>
          <p14:tracePt t="84958" x="6380163" y="2252663"/>
          <p14:tracePt t="84966" x="6354763" y="2252663"/>
          <p14:tracePt t="84974" x="6316663" y="2252663"/>
          <p14:tracePt t="84982" x="6291263" y="2252663"/>
          <p14:tracePt t="84990" x="6267450" y="2252663"/>
          <p14:tracePt t="84998" x="6229350" y="2252663"/>
          <p14:tracePt t="85006" x="6180138" y="2252663"/>
          <p14:tracePt t="85014" x="6129338" y="2239963"/>
          <p14:tracePt t="85022" x="6078538" y="2239963"/>
          <p14:tracePt t="85030" x="6029325" y="2239963"/>
          <p14:tracePt t="85038" x="5978525" y="2239963"/>
          <p14:tracePt t="85046" x="5942013" y="2239963"/>
          <p14:tracePt t="85054" x="5929313" y="2239963"/>
          <p14:tracePt t="85062" x="5916613" y="2239963"/>
          <p14:tracePt t="85070" x="5903913" y="2239963"/>
          <p14:tracePt t="85150" x="5929313" y="2239963"/>
          <p14:tracePt t="85158" x="5942013" y="2227263"/>
          <p14:tracePt t="85166" x="5954713" y="2214563"/>
          <p14:tracePt t="85327" x="6016625" y="2214563"/>
          <p14:tracePt t="85334" x="6180138" y="2214563"/>
          <p14:tracePt t="85342" x="6492875" y="2214563"/>
          <p14:tracePt t="85350" x="6667500" y="2214563"/>
          <p14:tracePt t="85359" x="6854825" y="2214563"/>
          <p14:tracePt t="85366" x="7016750" y="2214563"/>
          <p14:tracePt t="85374" x="7218363" y="2214563"/>
          <p14:tracePt t="85382" x="7380288" y="2214563"/>
          <p14:tracePt t="85390" x="7554913" y="2190750"/>
          <p14:tracePt t="85398" x="7654925" y="2190750"/>
          <p14:tracePt t="85406" x="7742238" y="2178050"/>
          <p14:tracePt t="85414" x="7793038" y="2178050"/>
          <p14:tracePt t="85422" x="7805738" y="2178050"/>
          <p14:tracePt t="85430" x="7818438" y="2178050"/>
          <p14:tracePt t="85566" x="7831138" y="2178050"/>
          <p14:tracePt t="85638" x="7867650" y="2178050"/>
          <p14:tracePt t="85647" x="7918450" y="2165350"/>
          <p14:tracePt t="85654" x="7980363" y="2139950"/>
          <p14:tracePt t="85662" x="7993063" y="2127250"/>
          <p14:tracePt t="85670" x="8031163" y="2127250"/>
          <p14:tracePt t="85680" x="8067675" y="2127250"/>
          <p14:tracePt t="85686" x="8080375" y="2127250"/>
          <p14:tracePt t="85695" x="8105775" y="2127250"/>
          <p14:tracePt t="85703" x="8118475" y="2114550"/>
          <p14:tracePt t="85734" x="8118475" y="2101850"/>
          <p14:tracePt t="85766" x="8131175" y="2101850"/>
          <p14:tracePt t="85774" x="8156575" y="2101850"/>
          <p14:tracePt t="85782" x="8180388" y="2089150"/>
          <p14:tracePt t="85790" x="8193088" y="2089150"/>
          <p14:tracePt t="85798" x="8218488" y="2078038"/>
          <p14:tracePt t="85806" x="8256588" y="2078038"/>
          <p14:tracePt t="85814" x="8280400" y="2078038"/>
          <p14:tracePt t="85822" x="8293100" y="2065338"/>
          <p14:tracePt t="85830" x="8305800" y="2065338"/>
          <p14:tracePt t="85846" x="8318500" y="2052638"/>
          <p14:tracePt t="86254" x="8331200" y="2052638"/>
          <p14:tracePt t="88782" x="8280400" y="2127250"/>
          <p14:tracePt t="88790" x="8167688" y="2227263"/>
          <p14:tracePt t="88798" x="8118475" y="2327275"/>
          <p14:tracePt t="88806" x="7993063" y="2414588"/>
          <p14:tracePt t="88814" x="7918450" y="2503488"/>
          <p14:tracePt t="88822" x="7831138" y="2590800"/>
          <p14:tracePt t="88830" x="7742238" y="2665413"/>
          <p14:tracePt t="88838" x="7667625" y="2703513"/>
          <p14:tracePt t="88846" x="7631113" y="2752725"/>
          <p14:tracePt t="88856" x="7605713" y="2778125"/>
          <p14:tracePt t="88866" x="7605713" y="2790825"/>
          <p14:tracePt t="88870" x="7605713" y="2816225"/>
          <p14:tracePt t="88879" x="7593013" y="2828925"/>
          <p14:tracePt t="88886" x="7593013" y="2840038"/>
          <p14:tracePt t="88896" x="7593013" y="2852738"/>
          <p14:tracePt t="88909" x="7593013" y="2865438"/>
          <p14:tracePt t="88911" x="7580313" y="2878138"/>
          <p14:tracePt t="88918" x="7580313" y="2890838"/>
          <p14:tracePt t="88927" x="7580313" y="2903538"/>
          <p14:tracePt t="88944" x="7580313" y="2916238"/>
          <p14:tracePt t="88950" x="7580313" y="2928938"/>
          <p14:tracePt t="88958" x="7580313" y="2941638"/>
          <p14:tracePt t="88966" x="7580313" y="2965450"/>
          <p14:tracePt t="88977" x="7580313" y="2990850"/>
          <p14:tracePt t="88983" x="7580313" y="3016250"/>
          <p14:tracePt t="88991" x="7580313" y="3054350"/>
          <p14:tracePt t="88998" x="7580313" y="3065463"/>
          <p14:tracePt t="89006" x="7580313" y="3090863"/>
          <p14:tracePt t="89014" x="7580313" y="3116263"/>
          <p14:tracePt t="89022" x="7580313" y="3128963"/>
          <p14:tracePt t="89038" x="7580313" y="3141663"/>
          <p14:tracePt t="89047" x="7580313" y="3154363"/>
          <p14:tracePt t="89054" x="7580313" y="3165475"/>
          <p14:tracePt t="89070" x="7593013" y="3178175"/>
          <p14:tracePt t="89080" x="7593013" y="3190875"/>
          <p14:tracePt t="89095" x="7593013" y="3203575"/>
          <p14:tracePt t="89102" x="7618413" y="3216275"/>
          <p14:tracePt t="89111" x="7642225" y="3228975"/>
          <p14:tracePt t="89126" x="7642225" y="3241675"/>
          <p14:tracePt t="89134" x="7654925" y="3241675"/>
          <p14:tracePt t="89145" x="7654925" y="3254375"/>
          <p14:tracePt t="89150" x="7667625" y="3267075"/>
          <p14:tracePt t="89230" x="7667625" y="3278188"/>
          <p14:tracePt t="89238" x="7654925" y="3290888"/>
          <p14:tracePt t="89247" x="7642225" y="3303588"/>
          <p14:tracePt t="89254" x="7642225" y="3316288"/>
          <p14:tracePt t="89263" x="7618413" y="3354388"/>
          <p14:tracePt t="89270" x="7618413" y="3378200"/>
          <p14:tracePt t="89278" x="7605713" y="3403600"/>
          <p14:tracePt t="89286" x="7605713" y="3441700"/>
          <p14:tracePt t="89295" x="7580313" y="3516313"/>
          <p14:tracePt t="89302" x="7567613" y="3579813"/>
          <p14:tracePt t="89311" x="7554913" y="3667125"/>
          <p14:tracePt t="89318" x="7531100" y="3792538"/>
          <p14:tracePt t="89326" x="7505700" y="3929063"/>
          <p14:tracePt t="89334" x="7467600" y="4092575"/>
          <p14:tracePt t="89342" x="7429500" y="4267200"/>
          <p14:tracePt t="89350" x="7367588" y="4454525"/>
          <p14:tracePt t="89359" x="7354888" y="4667250"/>
          <p14:tracePt t="89366" x="7354888" y="4818063"/>
          <p14:tracePt t="89374" x="7354888" y="4918075"/>
          <p14:tracePt t="89382" x="7329488" y="4992688"/>
          <p14:tracePt t="89390" x="7329488" y="5030788"/>
          <p14:tracePt t="89398" x="7318375" y="5043488"/>
          <p14:tracePt t="89414" x="7318375" y="5068888"/>
          <p14:tracePt t="89422" x="7318375" y="5081588"/>
          <p14:tracePt t="89430" x="7318375" y="5118100"/>
          <p14:tracePt t="89438" x="7318375" y="5143500"/>
          <p14:tracePt t="89447" x="7342188" y="5181600"/>
          <p14:tracePt t="89454" x="7354888" y="5230813"/>
          <p14:tracePt t="89462" x="7380288" y="5268913"/>
          <p14:tracePt t="89470" x="7392988" y="5305425"/>
          <p14:tracePt t="89478" x="7418388" y="5343525"/>
          <p14:tracePt t="89486" x="7429500" y="5368925"/>
          <p14:tracePt t="89495" x="7442200" y="5394325"/>
          <p14:tracePt t="89502" x="7442200" y="5407025"/>
          <p14:tracePt t="89518" x="7442200" y="5418138"/>
          <p14:tracePt t="89526" x="7454900" y="5418138"/>
          <p14:tracePt t="89534" x="7467600" y="5430838"/>
          <p14:tracePt t="89543" x="7480300" y="5430838"/>
          <p14:tracePt t="89550" x="7505700" y="5468938"/>
          <p14:tracePt t="89559" x="7518400" y="5518150"/>
          <p14:tracePt t="89566" x="7542213" y="5556250"/>
          <p14:tracePt t="89574" x="7593013" y="5568950"/>
          <p14:tracePt t="89582" x="7631113" y="5581650"/>
          <p14:tracePt t="89590" x="7654925" y="5581650"/>
          <p14:tracePt t="89598" x="7680325" y="5581650"/>
          <p14:tracePt t="89614" x="7705725" y="5581650"/>
          <p14:tracePt t="89622" x="7718425" y="5581650"/>
          <p14:tracePt t="89654" x="7742238" y="5581650"/>
          <p14:tracePt t="89670" x="7767638" y="5581650"/>
          <p14:tracePt t="89679" x="7793038" y="5568950"/>
          <p14:tracePt t="89686" x="7843838" y="5543550"/>
          <p14:tracePt t="89694" x="7905750" y="5494338"/>
          <p14:tracePt t="89702" x="7967663" y="5418138"/>
          <p14:tracePt t="89711" x="8018463" y="5356225"/>
          <p14:tracePt t="89718" x="8067675" y="5294313"/>
          <p14:tracePt t="89727" x="8067675" y="5268913"/>
          <p14:tracePt t="89734" x="8093075" y="5243513"/>
          <p14:tracePt t="89854" x="8093075" y="5230813"/>
          <p14:tracePt t="90014" x="8080375" y="5230813"/>
          <p14:tracePt t="90022" x="8018463" y="5281613"/>
          <p14:tracePt t="90030" x="7967663" y="5330825"/>
          <p14:tracePt t="90038" x="7905750" y="5368925"/>
          <p14:tracePt t="90047" x="7867650" y="5407025"/>
          <p14:tracePt t="90054" x="7818438" y="5443538"/>
          <p14:tracePt t="90062" x="7780338" y="5456238"/>
          <p14:tracePt t="90071" x="7754938" y="5494338"/>
          <p14:tracePt t="90083" x="7731125" y="5507038"/>
          <p14:tracePt t="90086" x="7705725" y="5530850"/>
          <p14:tracePt t="90096" x="7667625" y="5568950"/>
          <p14:tracePt t="90102" x="7642225" y="5581650"/>
          <p14:tracePt t="90113" x="7593013" y="5594350"/>
          <p14:tracePt t="90118" x="7554913" y="5607050"/>
          <p14:tracePt t="90128" x="7554913" y="5619750"/>
          <p14:tracePt t="90134" x="7542213" y="5619750"/>
          <p14:tracePt t="90142" x="7493000" y="5643563"/>
          <p14:tracePt t="90150" x="7480300" y="5656263"/>
          <p14:tracePt t="90158" x="7454900" y="5668963"/>
          <p14:tracePt t="90166" x="7405688" y="5681663"/>
          <p14:tracePt t="90174" x="7367588" y="5707063"/>
          <p14:tracePt t="90182" x="7329488" y="5719763"/>
          <p14:tracePt t="90190" x="7305675" y="5732463"/>
          <p14:tracePt t="90198" x="7267575" y="5743575"/>
          <p14:tracePt t="90207" x="7242175" y="5756275"/>
          <p14:tracePt t="90217" x="7229475" y="5756275"/>
          <p14:tracePt t="90270" x="7218363" y="5756275"/>
          <p14:tracePt t="90279" x="7205663" y="5756275"/>
          <p14:tracePt t="90295" x="7192963" y="5756275"/>
          <p14:tracePt t="90302" x="7154863" y="5756275"/>
          <p14:tracePt t="90311" x="7129463" y="5756275"/>
          <p14:tracePt t="90318" x="7080250" y="5743575"/>
          <p14:tracePt t="90326" x="6980238" y="5732463"/>
          <p14:tracePt t="90334" x="6867525" y="5719763"/>
          <p14:tracePt t="90344" x="6729413" y="5719763"/>
          <p14:tracePt t="90350" x="6629400" y="5719763"/>
          <p14:tracePt t="90358" x="6492875" y="5707063"/>
          <p14:tracePt t="90366" x="6380163" y="5707063"/>
          <p14:tracePt t="90374" x="6280150" y="5694363"/>
          <p14:tracePt t="90382" x="6180138" y="5694363"/>
          <p14:tracePt t="90390" x="6129338" y="5694363"/>
          <p14:tracePt t="90398" x="6091238" y="5694363"/>
          <p14:tracePt t="90406" x="6078538" y="5681663"/>
          <p14:tracePt t="90414" x="6067425" y="5681663"/>
          <p14:tracePt t="90422" x="6054725" y="5681663"/>
          <p14:tracePt t="90438" x="6054725" y="5668963"/>
          <p14:tracePt t="90447" x="6054725" y="5656263"/>
          <p14:tracePt t="90454" x="6054725" y="5643563"/>
          <p14:tracePt t="90470" x="6042025" y="5630863"/>
          <p14:tracePt t="90479" x="6029325" y="5630863"/>
          <p14:tracePt t="90486" x="6003925" y="5619750"/>
          <p14:tracePt t="90496" x="5978525" y="5619750"/>
          <p14:tracePt t="90502" x="5967413" y="5619750"/>
          <p14:tracePt t="90511" x="5954713" y="5607050"/>
          <p14:tracePt t="90518" x="5903913" y="5594350"/>
          <p14:tracePt t="90526" x="5854700" y="5581650"/>
          <p14:tracePt t="90534" x="5816600" y="5581650"/>
          <p14:tracePt t="90545" x="5778500" y="5581650"/>
          <p14:tracePt t="90550" x="5741988" y="5581650"/>
          <p14:tracePt t="90558" x="5716588" y="5581650"/>
          <p14:tracePt t="90566" x="5691188" y="5581650"/>
          <p14:tracePt t="90574" x="5665788" y="5568950"/>
          <p14:tracePt t="90582" x="5654675" y="5568950"/>
          <p14:tracePt t="90598" x="5654675" y="5556250"/>
          <p14:tracePt t="90622" x="5641975" y="5543550"/>
          <p14:tracePt t="90638" x="5629275" y="5518150"/>
          <p14:tracePt t="90647" x="5629275" y="5494338"/>
          <p14:tracePt t="90655" x="5629275" y="5468938"/>
          <p14:tracePt t="90664" x="5629275" y="5443538"/>
          <p14:tracePt t="90671" x="5629275" y="5430838"/>
          <p14:tracePt t="90680" x="5629275" y="5407025"/>
          <p14:tracePt t="90686" x="5629275" y="5381625"/>
          <p14:tracePt t="90711" x="5629275" y="5368925"/>
          <p14:tracePt t="90718" x="5629275" y="5343525"/>
          <p14:tracePt t="90734" x="5616575" y="5343525"/>
          <p14:tracePt t="90744" x="5616575" y="5318125"/>
          <p14:tracePt t="90751" x="5603875" y="5294313"/>
          <p14:tracePt t="90760" x="5603875" y="5281613"/>
          <p14:tracePt t="90782" x="5603875" y="5256213"/>
          <p14:tracePt t="90790" x="5591175" y="5256213"/>
          <p14:tracePt t="90798" x="5591175" y="5243513"/>
          <p14:tracePt t="90806" x="5591175" y="5230813"/>
          <p14:tracePt t="90822" x="5591175" y="5218113"/>
          <p14:tracePt t="90830" x="5591175" y="5205413"/>
          <p14:tracePt t="90838" x="5578475" y="5205413"/>
          <p14:tracePt t="90847" x="5578475" y="5181600"/>
          <p14:tracePt t="90854" x="5565775" y="5168900"/>
          <p14:tracePt t="90862" x="5565775" y="5156200"/>
          <p14:tracePt t="90870" x="5565775" y="5130800"/>
          <p14:tracePt t="90879" x="5554663" y="5118100"/>
          <p14:tracePt t="90895" x="5541963" y="5092700"/>
          <p14:tracePt t="90918" x="5541963" y="5081588"/>
          <p14:tracePt t="90926" x="5529263" y="5068888"/>
          <p14:tracePt t="90950" x="5503863" y="5056188"/>
          <p14:tracePt t="90958" x="5491163" y="5018088"/>
          <p14:tracePt t="90966" x="5465763" y="4992688"/>
          <p14:tracePt t="90974" x="5465763" y="4968875"/>
          <p14:tracePt t="90982" x="5429250" y="4943475"/>
          <p14:tracePt t="90990" x="5429250" y="4918075"/>
          <p14:tracePt t="90998" x="5391150" y="4892675"/>
          <p14:tracePt t="91006" x="5391150" y="4856163"/>
          <p14:tracePt t="91014" x="5353050" y="4792663"/>
          <p14:tracePt t="91022" x="5341938" y="4756150"/>
          <p14:tracePt t="91030" x="5329238" y="4705350"/>
          <p14:tracePt t="91038" x="5303838" y="4643438"/>
          <p14:tracePt t="91047" x="5278438" y="4605338"/>
          <p14:tracePt t="91054" x="5278438" y="4579938"/>
          <p14:tracePt t="91065" x="5241925" y="4554538"/>
          <p14:tracePt t="91071" x="5241925" y="4543425"/>
          <p14:tracePt t="91082" x="5216525" y="4505325"/>
          <p14:tracePt t="91087" x="5216525" y="4492625"/>
          <p14:tracePt t="91111" x="5203825" y="4479925"/>
          <p14:tracePt t="91127" x="5203825" y="4467225"/>
          <p14:tracePt t="91134" x="5191125" y="4430713"/>
          <p14:tracePt t="91144" x="5178425" y="4418013"/>
          <p14:tracePt t="91150" x="5153025" y="4379913"/>
          <p14:tracePt t="91158" x="5141913" y="4367213"/>
          <p14:tracePt t="91166" x="5129213" y="4367213"/>
          <p14:tracePt t="91174" x="5103813" y="4341813"/>
          <p14:tracePt t="91182" x="5091113" y="4341813"/>
          <p14:tracePt t="91190" x="5078413" y="4341813"/>
          <p14:tracePt t="91198" x="5078413" y="4318000"/>
          <p14:tracePt t="91222" x="5078413" y="4305300"/>
          <p14:tracePt t="91270" x="5065713" y="4305300"/>
          <p14:tracePt t="91286" x="5065713" y="4292600"/>
          <p14:tracePt t="91343" x="5040313" y="4292600"/>
          <p14:tracePt t="91350" x="5016500" y="4267200"/>
          <p14:tracePt t="91358" x="4940300" y="4230688"/>
          <p14:tracePt t="91366" x="4916488" y="4205288"/>
          <p14:tracePt t="91374" x="4891088" y="4179888"/>
          <p14:tracePt t="91382" x="4816475" y="4154488"/>
          <p14:tracePt t="91390" x="4727575" y="4129088"/>
          <p14:tracePt t="91398" x="4678363" y="4117975"/>
          <p14:tracePt t="91406" x="4603750" y="4092575"/>
          <p14:tracePt t="91414" x="4527550" y="4067175"/>
          <p14:tracePt t="91422" x="4491038" y="4041775"/>
          <p14:tracePt t="91430" x="4452938" y="4041775"/>
          <p14:tracePt t="91438" x="4427538" y="4029075"/>
          <p14:tracePt t="91446" x="4403725" y="4029075"/>
          <p14:tracePt t="91454" x="4378325" y="4029075"/>
          <p14:tracePt t="91462" x="4352925" y="4029075"/>
          <p14:tracePt t="91470" x="4327525" y="4017963"/>
          <p14:tracePt t="91480" x="4314825" y="4017963"/>
          <p14:tracePt t="91495" x="4314825" y="4005263"/>
          <p14:tracePt t="91502" x="4291013" y="4005263"/>
          <p14:tracePt t="91534" x="4265613" y="4005263"/>
          <p14:tracePt t="91574" x="4252913" y="4005263"/>
          <p14:tracePt t="91590" x="4214813" y="4005263"/>
          <p14:tracePt t="91606" x="4191000" y="4017963"/>
          <p14:tracePt t="91614" x="4165600" y="4029075"/>
          <p14:tracePt t="91630" x="4152900" y="4029075"/>
          <p14:tracePt t="91638" x="4140200" y="4029075"/>
          <p14:tracePt t="91647" x="4127500" y="4041775"/>
          <p14:tracePt t="91654" x="4114800" y="4054475"/>
          <p14:tracePt t="91663" x="4114800" y="4067175"/>
          <p14:tracePt t="91679" x="4114800" y="4079875"/>
          <p14:tracePt t="91686" x="4103688" y="4105275"/>
          <p14:tracePt t="91695" x="4103688" y="4117975"/>
          <p14:tracePt t="91702" x="4090988" y="4129088"/>
          <p14:tracePt t="91711" x="4090988" y="4154488"/>
          <p14:tracePt t="91718" x="4078288" y="4179888"/>
          <p14:tracePt t="91726" x="4065588" y="4205288"/>
          <p14:tracePt t="91734" x="4065588" y="4230688"/>
          <p14:tracePt t="91744" x="4065588" y="4254500"/>
          <p14:tracePt t="91750" x="4052888" y="4292600"/>
          <p14:tracePt t="91758" x="4040188" y="4330700"/>
          <p14:tracePt t="91766" x="4027488" y="4354513"/>
          <p14:tracePt t="91774" x="4002088" y="4367213"/>
          <p14:tracePt t="91782" x="4002088" y="4418013"/>
          <p14:tracePt t="91790" x="3990975" y="4443413"/>
          <p14:tracePt t="91798" x="3990975" y="4454525"/>
          <p14:tracePt t="91806" x="3978275" y="4467225"/>
          <p14:tracePt t="91822" x="3978275" y="4479925"/>
          <p14:tracePt t="91830" x="3978275" y="4492625"/>
          <p14:tracePt t="91838" x="3978275" y="4518025"/>
          <p14:tracePt t="91847" x="3952875" y="4554538"/>
          <p14:tracePt t="91854" x="3927475" y="4630738"/>
          <p14:tracePt t="91862" x="3902075" y="4667250"/>
          <p14:tracePt t="91870" x="3865563" y="4718050"/>
          <p14:tracePt t="91879" x="3827463" y="4779963"/>
          <p14:tracePt t="91895" x="3765550" y="4892675"/>
          <p14:tracePt t="91902" x="3752850" y="4930775"/>
          <p14:tracePt t="91911" x="3727450" y="4956175"/>
          <p14:tracePt t="91918" x="3714750" y="4968875"/>
          <p14:tracePt t="91926" x="3689350" y="4981575"/>
          <p14:tracePt t="91934" x="3689350" y="4992688"/>
          <p14:tracePt t="91943" x="3678238" y="5005388"/>
          <p14:tracePt t="91958" x="3665538" y="5018088"/>
          <p14:tracePt t="91974" x="3640138" y="5030788"/>
          <p14:tracePt t="91982" x="3614738" y="5043488"/>
          <p14:tracePt t="91990" x="3589338" y="5056188"/>
          <p14:tracePt t="91998" x="3552825" y="5068888"/>
          <p14:tracePt t="92006" x="3514725" y="5092700"/>
          <p14:tracePt t="92014" x="3452813" y="5118100"/>
          <p14:tracePt t="92022" x="3414713" y="5130800"/>
          <p14:tracePt t="92030" x="3365500" y="5168900"/>
          <p14:tracePt t="92038" x="3302000" y="5194300"/>
          <p14:tracePt t="92047" x="3252788" y="5205413"/>
          <p14:tracePt t="92054" x="3201988" y="5218113"/>
          <p14:tracePt t="92063" x="3176588" y="5243513"/>
          <p14:tracePt t="92070" x="3140075" y="5256213"/>
          <p14:tracePt t="92078" x="3101975" y="5256213"/>
          <p14:tracePt t="92086" x="3076575" y="5268913"/>
          <p14:tracePt t="92095" x="3040063" y="5268913"/>
          <p14:tracePt t="92102" x="3014663" y="5281613"/>
          <p14:tracePt t="92111" x="2989263" y="5281613"/>
          <p14:tracePt t="92118" x="2927350" y="5281613"/>
          <p14:tracePt t="92128" x="2901950" y="5281613"/>
          <p14:tracePt t="92134" x="2852738" y="5294313"/>
          <p14:tracePt t="92144" x="2814638" y="5294313"/>
          <p14:tracePt t="92150" x="2789238" y="5305425"/>
          <p14:tracePt t="92158" x="2740025" y="5318125"/>
          <p14:tracePt t="92166" x="2714625" y="5330825"/>
          <p14:tracePt t="92174" x="2676525" y="5330825"/>
          <p14:tracePt t="92182" x="2640013" y="5343525"/>
          <p14:tracePt t="92190" x="2601913" y="5356225"/>
          <p14:tracePt t="92198" x="2589213" y="5368925"/>
          <p14:tracePt t="92206" x="2540000" y="5381625"/>
          <p14:tracePt t="92214" x="2514600" y="5418138"/>
          <p14:tracePt t="92222" x="2476500" y="5430838"/>
          <p14:tracePt t="92230" x="2451100" y="5456238"/>
          <p14:tracePt t="92238" x="2414588" y="5481638"/>
          <p14:tracePt t="92247" x="2376488" y="5518150"/>
          <p14:tracePt t="92254" x="2363788" y="5530850"/>
          <p14:tracePt t="92262" x="2338388" y="5556250"/>
          <p14:tracePt t="92270" x="2314575" y="5556250"/>
          <p14:tracePt t="92279" x="2289175" y="5581650"/>
          <p14:tracePt t="92286" x="2263775" y="5607050"/>
          <p14:tracePt t="92295" x="2238375" y="5630863"/>
          <p14:tracePt t="92302" x="2214563" y="5643563"/>
          <p14:tracePt t="92312" x="2189163" y="5668963"/>
          <p14:tracePt t="92318" x="2163763" y="5668963"/>
          <p14:tracePt t="92328" x="2138363" y="5694363"/>
          <p14:tracePt t="92334" x="2101850" y="5694363"/>
          <p14:tracePt t="92345" x="2076450" y="5719763"/>
          <p14:tracePt t="92350" x="2051050" y="5732463"/>
          <p14:tracePt t="92358" x="2014538" y="5743575"/>
          <p14:tracePt t="92366" x="1976438" y="5756275"/>
          <p14:tracePt t="92374" x="1976438" y="5768975"/>
          <p14:tracePt t="92382" x="1925638" y="5781675"/>
          <p14:tracePt t="92390" x="1876425" y="5807075"/>
          <p14:tracePt t="92398" x="1851025" y="5819775"/>
          <p14:tracePt t="92406" x="1814513" y="5819775"/>
          <p14:tracePt t="92414" x="1789113" y="5832475"/>
          <p14:tracePt t="92422" x="1763713" y="5832475"/>
          <p14:tracePt t="92430" x="1738313" y="5843588"/>
          <p14:tracePt t="92438" x="1725613" y="5843588"/>
          <p14:tracePt t="92447" x="1701800" y="5843588"/>
          <p14:tracePt t="92454" x="1676400" y="5843588"/>
          <p14:tracePt t="92462" x="1651000" y="5843588"/>
          <p14:tracePt t="92479" x="1638300" y="5843588"/>
          <p14:tracePt t="92486" x="1625600" y="5843588"/>
          <p14:tracePt t="92495" x="1601788" y="5832475"/>
          <p14:tracePt t="92502" x="1576388" y="5819775"/>
          <p14:tracePt t="92511" x="1550988" y="5794375"/>
          <p14:tracePt t="92518" x="1489075" y="5756275"/>
          <p14:tracePt t="92528" x="1476375" y="5743575"/>
          <p14:tracePt t="92534" x="1425575" y="5707063"/>
          <p14:tracePt t="92545" x="1350963" y="5668963"/>
          <p14:tracePt t="92550" x="1289050" y="5619750"/>
          <p14:tracePt t="92558" x="1238250" y="5594350"/>
          <p14:tracePt t="92566" x="1189038" y="5556250"/>
          <p14:tracePt t="92574" x="1150938" y="5507038"/>
          <p14:tracePt t="92582" x="1125538" y="5494338"/>
          <p14:tracePt t="92590" x="1125538" y="5468938"/>
          <p14:tracePt t="92598" x="1112838" y="5443538"/>
          <p14:tracePt t="92614" x="1112838" y="5418138"/>
          <p14:tracePt t="92638" x="1112838" y="5407025"/>
          <p14:tracePt t="92727" x="1112838" y="5443538"/>
          <p14:tracePt t="92734" x="1112838" y="5468938"/>
          <p14:tracePt t="92743" x="1138238" y="5507038"/>
          <p14:tracePt t="92750" x="1163638" y="5543550"/>
          <p14:tracePt t="92758" x="1189038" y="5581650"/>
          <p14:tracePt t="92766" x="1200150" y="5619750"/>
          <p14:tracePt t="92775" x="1238250" y="5668963"/>
          <p14:tracePt t="92783" x="1300163" y="5694363"/>
          <p14:tracePt t="92791" x="1389063" y="5781675"/>
          <p14:tracePt t="92799" x="1476375" y="5807075"/>
          <p14:tracePt t="92806" x="1550988" y="5843588"/>
          <p14:tracePt t="92814" x="1625600" y="5868988"/>
          <p14:tracePt t="92822" x="1701800" y="5907088"/>
          <p14:tracePt t="92830" x="1814513" y="5932488"/>
          <p14:tracePt t="92838" x="1901825" y="5956300"/>
          <p14:tracePt t="92846" x="2038350" y="5969000"/>
          <p14:tracePt t="92854" x="2189163" y="5969000"/>
          <p14:tracePt t="92862" x="2301875" y="5956300"/>
          <p14:tracePt t="92871" x="2401888" y="5956300"/>
          <p14:tracePt t="92882" x="2527300" y="5945188"/>
          <p14:tracePt t="92887" x="2614613" y="5919788"/>
          <p14:tracePt t="92896" x="2689225" y="5894388"/>
          <p14:tracePt t="92902" x="2740025" y="5868988"/>
          <p14:tracePt t="92912" x="2801938" y="5843588"/>
          <p14:tracePt t="92918" x="2827338" y="5832475"/>
          <p14:tracePt t="92926" x="2852738" y="5807075"/>
          <p14:tracePt t="92934" x="2863850" y="5794375"/>
          <p14:tracePt t="92945" x="2876550" y="5768975"/>
          <p14:tracePt t="92950" x="2889250" y="5743575"/>
          <p14:tracePt t="92958" x="2901950" y="5719763"/>
          <p14:tracePt t="92966" x="2901950" y="5694363"/>
          <p14:tracePt t="92974" x="2901950" y="5668963"/>
          <p14:tracePt t="92982" x="2901950" y="5643563"/>
          <p14:tracePt t="92990" x="2901950" y="5630863"/>
          <p14:tracePt t="92998" x="2901950" y="5619750"/>
          <p14:tracePt t="93006" x="2901950" y="5594350"/>
          <p14:tracePt t="93014" x="2901950" y="5581650"/>
          <p14:tracePt t="93022" x="2901950" y="5556250"/>
          <p14:tracePt t="93030" x="2901950" y="5543550"/>
          <p14:tracePt t="93038" x="2901950" y="5507038"/>
          <p14:tracePt t="93048" x="2901950" y="5481638"/>
          <p14:tracePt t="93054" x="2901950" y="5443538"/>
          <p14:tracePt t="93062" x="2901950" y="5394325"/>
          <p14:tracePt t="93070" x="2927350" y="5343525"/>
          <p14:tracePt t="93079" x="2940050" y="5294313"/>
          <p14:tracePt t="93086" x="2952750" y="5243513"/>
          <p14:tracePt t="93095" x="2963863" y="5194300"/>
          <p14:tracePt t="93102" x="2989263" y="5118100"/>
          <p14:tracePt t="93112" x="3014663" y="5068888"/>
          <p14:tracePt t="93118" x="3040063" y="5030788"/>
          <p14:tracePt t="93126" x="3065463" y="4968875"/>
          <p14:tracePt t="93134" x="3089275" y="4930775"/>
          <p14:tracePt t="93143" x="3114675" y="4868863"/>
          <p14:tracePt t="93150" x="3152775" y="4792663"/>
          <p14:tracePt t="93158" x="3189288" y="4756150"/>
          <p14:tracePt t="93166" x="3201988" y="4730750"/>
          <p14:tracePt t="93174" x="3214688" y="4692650"/>
          <p14:tracePt t="93182" x="3227388" y="4679950"/>
          <p14:tracePt t="93191" x="3227388" y="4667250"/>
          <p14:tracePt t="93199" x="3240088" y="4656138"/>
          <p14:tracePt t="93215" x="3265488" y="4630738"/>
          <p14:tracePt t="93222" x="3276600" y="4605338"/>
          <p14:tracePt t="93230" x="3314700" y="4579938"/>
          <p14:tracePt t="93238" x="3376613" y="4543425"/>
          <p14:tracePt t="93247" x="3427413" y="4505325"/>
          <p14:tracePt t="93254" x="3465513" y="4492625"/>
          <p14:tracePt t="93262" x="3489325" y="4454525"/>
          <p14:tracePt t="93270" x="3527425" y="4443413"/>
          <p14:tracePt t="93278" x="3578225" y="4418013"/>
          <p14:tracePt t="93286" x="3614738" y="4392613"/>
          <p14:tracePt t="93295" x="3652838" y="4379913"/>
          <p14:tracePt t="93302" x="3714750" y="4367213"/>
          <p14:tracePt t="93312" x="3752850" y="4354513"/>
          <p14:tracePt t="93318" x="3790950" y="4330700"/>
          <p14:tracePt t="93327" x="3827463" y="4318000"/>
          <p14:tracePt t="93334" x="3865563" y="4305300"/>
          <p14:tracePt t="93343" x="3902075" y="4292600"/>
          <p14:tracePt t="93350" x="3952875" y="4279900"/>
          <p14:tracePt t="93358" x="4014788" y="4267200"/>
          <p14:tracePt t="93366" x="4078288" y="4254500"/>
          <p14:tracePt t="93375" x="4127500" y="4254500"/>
          <p14:tracePt t="93383" x="4152900" y="4254500"/>
          <p14:tracePt t="93390" x="4214813" y="4254500"/>
          <p14:tracePt t="93398" x="4291013" y="4241800"/>
          <p14:tracePt t="93406" x="4340225" y="4241800"/>
          <p14:tracePt t="93414" x="4391025" y="4241800"/>
          <p14:tracePt t="93422" x="4478338" y="4241800"/>
          <p14:tracePt t="93430" x="4578350" y="4230688"/>
          <p14:tracePt t="93438" x="4640263" y="4230688"/>
          <p14:tracePt t="93447" x="4740275" y="4230688"/>
          <p14:tracePt t="93454" x="4816475" y="4230688"/>
          <p14:tracePt t="93463" x="4878388" y="4230688"/>
          <p14:tracePt t="93470" x="4965700" y="4230688"/>
          <p14:tracePt t="93478" x="5029200" y="4230688"/>
          <p14:tracePt t="93486" x="5078413" y="4230688"/>
          <p14:tracePt t="93495" x="5153025" y="4230688"/>
          <p14:tracePt t="93502" x="5191125" y="4230688"/>
          <p14:tracePt t="93512" x="5203825" y="4230688"/>
          <p14:tracePt t="93518" x="5216525" y="4230688"/>
          <p14:tracePt t="93534" x="5229225" y="4230688"/>
          <p14:tracePt t="93544" x="5229225" y="4241800"/>
          <p14:tracePt t="93550" x="5241925" y="4267200"/>
          <p14:tracePt t="93558" x="5241925" y="4279900"/>
          <p14:tracePt t="93566" x="5241925" y="4292600"/>
          <p14:tracePt t="93574" x="5241925" y="4318000"/>
          <p14:tracePt t="93582" x="5253038" y="4330700"/>
          <p14:tracePt t="93590" x="5278438" y="4341813"/>
          <p14:tracePt t="93598" x="5291138" y="4367213"/>
          <p14:tracePt t="93607" x="5303838" y="4379913"/>
          <p14:tracePt t="93615" x="5341938" y="4418013"/>
          <p14:tracePt t="93622" x="5353050" y="4430713"/>
          <p14:tracePt t="93630" x="5391150" y="4454525"/>
          <p14:tracePt t="93638" x="5416550" y="4454525"/>
          <p14:tracePt t="93647" x="5429250" y="4479925"/>
          <p14:tracePt t="93655" x="5465763" y="4492625"/>
          <p14:tracePt t="93665" x="5478463" y="4518025"/>
          <p14:tracePt t="93670" x="5503863" y="4530725"/>
          <p14:tracePt t="93679" x="5503863" y="4543425"/>
          <p14:tracePt t="93686" x="5503863" y="4567238"/>
          <p14:tracePt t="93695" x="5529263" y="4579938"/>
          <p14:tracePt t="93702" x="5541963" y="4618038"/>
          <p14:tracePt t="93711" x="5541963" y="4643438"/>
          <p14:tracePt t="93718" x="5565775" y="4656138"/>
          <p14:tracePt t="93727" x="5565775" y="4679950"/>
          <p14:tracePt t="93734" x="5565775" y="4705350"/>
          <p14:tracePt t="93743" x="5578475" y="4718050"/>
          <p14:tracePt t="93750" x="5591175" y="4730750"/>
          <p14:tracePt t="93758" x="5591175" y="4756150"/>
          <p14:tracePt t="93766" x="5616575" y="4779963"/>
          <p14:tracePt t="93774" x="5629275" y="4792663"/>
          <p14:tracePt t="93782" x="5629275" y="4818063"/>
          <p14:tracePt t="93790" x="5641975" y="4843463"/>
          <p14:tracePt t="93798" x="5654675" y="4856163"/>
          <p14:tracePt t="93807" x="5654675" y="4879975"/>
          <p14:tracePt t="93815" x="5654675" y="4892675"/>
          <p14:tracePt t="93823" x="5678488" y="4918075"/>
          <p14:tracePt t="93832" x="5678488" y="4930775"/>
          <p14:tracePt t="93838" x="5691188" y="4956175"/>
          <p14:tracePt t="93847" x="5716588" y="4992688"/>
          <p14:tracePt t="93854" x="5716588" y="5018088"/>
          <p14:tracePt t="93863" x="5741988" y="5068888"/>
          <p14:tracePt t="93870" x="5767388" y="5105400"/>
          <p14:tracePt t="93879" x="5767388" y="5143500"/>
          <p14:tracePt t="93886" x="5778500" y="5168900"/>
          <p14:tracePt t="93895" x="5791200" y="5205413"/>
          <p14:tracePt t="93902" x="5803900" y="5230813"/>
          <p14:tracePt t="93911" x="5829300" y="5243513"/>
          <p14:tracePt t="93918" x="5842000" y="5268913"/>
          <p14:tracePt t="93930" x="5867400" y="5294313"/>
          <p14:tracePt t="93934" x="5867400" y="5318125"/>
          <p14:tracePt t="93945" x="5878513" y="5343525"/>
          <p14:tracePt t="93950" x="5891213" y="5356225"/>
          <p14:tracePt t="93958" x="5891213" y="5368925"/>
          <p14:tracePt t="93966" x="5916613" y="5381625"/>
          <p14:tracePt t="93974" x="5929313" y="5394325"/>
          <p14:tracePt t="93982" x="5954713" y="5418138"/>
          <p14:tracePt t="93990" x="5967413" y="5430838"/>
          <p14:tracePt t="93999" x="5991225" y="5456238"/>
          <p14:tracePt t="94006" x="6042025" y="5481638"/>
          <p14:tracePt t="94014" x="6078538" y="5518150"/>
          <p14:tracePt t="94022" x="6116638" y="5556250"/>
          <p14:tracePt t="94030" x="6154738" y="5619750"/>
          <p14:tracePt t="94038" x="6216650" y="5681663"/>
          <p14:tracePt t="94047" x="6303963" y="5743575"/>
          <p14:tracePt t="94055" x="6403975" y="5781675"/>
          <p14:tracePt t="94066" x="6480175" y="5832475"/>
          <p14:tracePt t="94070" x="6580188" y="5894388"/>
          <p14:tracePt t="94080" x="6642100" y="5932488"/>
          <p14:tracePt t="94086" x="6716713" y="5956300"/>
          <p14:tracePt t="94096" x="6780213" y="5981700"/>
          <p14:tracePt t="94102" x="6816725" y="5994400"/>
          <p14:tracePt t="94112" x="6842125" y="6007100"/>
          <p14:tracePt t="94118" x="6867525" y="6007100"/>
          <p14:tracePt t="94134" x="6880225" y="6019800"/>
          <p14:tracePt t="94142" x="6905625" y="6032500"/>
          <p14:tracePt t="94150" x="6929438" y="6032500"/>
          <p14:tracePt t="94158" x="6954838" y="6045200"/>
          <p14:tracePt t="94166" x="6967538" y="6056313"/>
          <p14:tracePt t="94174" x="6980238" y="6056313"/>
          <p14:tracePt t="94182" x="6980238" y="6069013"/>
          <p14:tracePt t="94190" x="6992938" y="6069013"/>
          <p14:tracePt t="94198" x="7005638" y="6069013"/>
          <p14:tracePt t="94214" x="7005638" y="6081713"/>
          <p14:tracePt t="94222" x="7016750" y="6081713"/>
          <p14:tracePt t="94238" x="7042150" y="6081713"/>
          <p14:tracePt t="94247" x="7054850" y="6081713"/>
          <p14:tracePt t="94254" x="7092950" y="6081713"/>
          <p14:tracePt t="94262" x="7118350" y="6069013"/>
          <p14:tracePt t="94270" x="7180263" y="6056313"/>
          <p14:tracePt t="94279" x="7218363" y="6045200"/>
          <p14:tracePt t="94286" x="7267575" y="6032500"/>
          <p14:tracePt t="94295" x="7367588" y="6007100"/>
          <p14:tracePt t="94302" x="7392988" y="5981700"/>
          <p14:tracePt t="94312" x="7442200" y="5956300"/>
          <p14:tracePt t="94318" x="7505700" y="5907088"/>
          <p14:tracePt t="94328" x="7580313" y="5868988"/>
          <p14:tracePt t="94334" x="7642225" y="5819775"/>
          <p14:tracePt t="94345" x="7680325" y="5781675"/>
          <p14:tracePt t="94350" x="7705725" y="5743575"/>
          <p14:tracePt t="94358" x="7731125" y="5732463"/>
          <p14:tracePt t="94366" x="7742238" y="5707063"/>
          <p14:tracePt t="94374" x="7742238" y="5694363"/>
          <p14:tracePt t="94382" x="7742238" y="5681663"/>
          <p14:tracePt t="94398" x="7742238" y="5668963"/>
          <p14:tracePt t="94406" x="7742238" y="5656263"/>
          <p14:tracePt t="94414" x="7742238" y="5643563"/>
          <p14:tracePt t="94422" x="7742238" y="5630863"/>
          <p14:tracePt t="94430" x="7742238" y="5607050"/>
          <p14:tracePt t="94438" x="7742238" y="5594350"/>
          <p14:tracePt t="94447" x="7742238" y="5581650"/>
          <p14:tracePt t="94518" x="7742238" y="5568950"/>
          <p14:tracePt t="94967" x="7731125" y="5568950"/>
          <p14:tracePt t="94974" x="7705725" y="5581650"/>
          <p14:tracePt t="94982" x="7693025" y="5581650"/>
          <p14:tracePt t="94990" x="7693025" y="5594350"/>
          <p14:tracePt t="95006" x="7680325" y="5607050"/>
          <p14:tracePt t="95014" x="7654925" y="5607050"/>
          <p14:tracePt t="95022" x="7631113" y="5643563"/>
          <p14:tracePt t="95030" x="7618413" y="5668963"/>
          <p14:tracePt t="95038" x="7580313" y="5707063"/>
          <p14:tracePt t="95047" x="7580313" y="5743575"/>
          <p14:tracePt t="95054" x="7531100" y="5794375"/>
          <p14:tracePt t="95064" x="7493000" y="5832475"/>
          <p14:tracePt t="95070" x="7467600" y="5868988"/>
          <p14:tracePt t="95079" x="7467600" y="5894388"/>
          <p14:tracePt t="95086" x="7454900" y="5894388"/>
          <p14:tracePt t="95095" x="7454900" y="5919788"/>
          <p14:tracePt t="95102" x="7429500" y="5919788"/>
          <p14:tracePt t="95110" x="7418388" y="5945188"/>
          <p14:tracePt t="95118" x="7392988" y="5969000"/>
          <p14:tracePt t="95129" x="7367588" y="6019800"/>
          <p14:tracePt t="95136" x="7318375" y="6069013"/>
          <p14:tracePt t="95143" x="7254875" y="6132513"/>
          <p14:tracePt t="95150" x="7192963" y="6219825"/>
          <p14:tracePt t="95158" x="7118350" y="6281738"/>
          <p14:tracePt t="95166" x="7042150" y="6345238"/>
          <p14:tracePt t="95174" x="6967538" y="6419850"/>
          <p14:tracePt t="95182" x="6905625" y="6483350"/>
          <p14:tracePt t="95190" x="6880225" y="6507163"/>
          <p14:tracePt t="95198" x="6816725" y="6532563"/>
          <p14:tracePt t="95206" x="6780213" y="6545263"/>
          <p14:tracePt t="95214" x="6742113" y="6570663"/>
          <p14:tracePt t="95222" x="6716713" y="6570663"/>
          <p14:tracePt t="95230" x="6704013" y="6583363"/>
          <p14:tracePt t="95238" x="6680200" y="6583363"/>
          <p14:tracePt t="95246" x="6654800" y="6607175"/>
          <p14:tracePt t="95254" x="6642100" y="6607175"/>
          <p14:tracePt t="95263" x="6592888" y="6607175"/>
          <p14:tracePt t="95270" x="6554788" y="6607175"/>
          <p14:tracePt t="95280" x="6529388" y="6607175"/>
          <p14:tracePt t="95286" x="6467475" y="6607175"/>
          <p14:tracePt t="95295" x="6342063" y="6594475"/>
          <p14:tracePt t="95302" x="6254750" y="6570663"/>
          <p14:tracePt t="95311" x="6154738" y="6557963"/>
          <p14:tracePt t="95320" x="6029325" y="6507163"/>
          <p14:tracePt t="95331" x="5916613" y="6494463"/>
          <p14:tracePt t="95334" x="5816600" y="6494463"/>
          <p14:tracePt t="95341" x="5741988" y="6483350"/>
          <p14:tracePt t="95350" x="5703888" y="6483350"/>
          <p14:tracePt t="95358" x="5691188" y="6483350"/>
          <p14:tracePt t="95398" x="5691188" y="6470650"/>
          <p14:tracePt t="95414" x="5703888" y="6457950"/>
          <p14:tracePt t="95422" x="5716588" y="6445250"/>
          <p14:tracePt t="95430" x="5741988" y="6445250"/>
          <p14:tracePt t="95438" x="5754688" y="6419850"/>
          <p14:tracePt t="95447" x="5767388" y="6407150"/>
          <p14:tracePt t="95454" x="5803900" y="6370638"/>
          <p14:tracePt t="95462" x="5829300" y="6357938"/>
          <p14:tracePt t="95470" x="5854700" y="6332538"/>
          <p14:tracePt t="95479" x="5878513" y="6307138"/>
          <p14:tracePt t="95495" x="5903913" y="6281738"/>
          <p14:tracePt t="95502" x="5929313" y="6269038"/>
          <p14:tracePt t="95511" x="5929313" y="6257925"/>
          <p14:tracePt t="95527" x="5942013" y="6257925"/>
          <p14:tracePt t="95662" x="5954713" y="6257925"/>
          <p14:tracePt t="95670" x="5967413" y="6257925"/>
          <p14:tracePt t="95686" x="5978525" y="6257925"/>
          <p14:tracePt t="95702" x="6003925" y="6257925"/>
          <p14:tracePt t="95719" x="6016625" y="6257925"/>
          <p14:tracePt t="95734" x="6016625" y="6269038"/>
          <p14:tracePt t="95742" x="6029325" y="6269038"/>
          <p14:tracePt t="95766" x="6042025" y="6269038"/>
          <p14:tracePt t="95838" x="6054725" y="6269038"/>
          <p14:tracePt t="96111" x="6129338" y="6169025"/>
          <p14:tracePt t="96118" x="6280150" y="6056313"/>
          <p14:tracePt t="96127" x="6342063" y="5969000"/>
          <p14:tracePt t="96134" x="6380163" y="5907088"/>
          <p14:tracePt t="96142" x="6403975" y="5868988"/>
          <p14:tracePt t="96151" x="6454775" y="5807075"/>
          <p14:tracePt t="96158" x="6503988" y="5756275"/>
          <p14:tracePt t="96166" x="6542088" y="5707063"/>
          <p14:tracePt t="96174" x="6592888" y="5681663"/>
          <p14:tracePt t="96182" x="6616700" y="5619750"/>
          <p14:tracePt t="96190" x="6629400" y="5594350"/>
          <p14:tracePt t="96198" x="6642100" y="5568950"/>
          <p14:tracePt t="96207" x="6654800" y="5543550"/>
          <p14:tracePt t="96217" x="6654800" y="5530850"/>
          <p14:tracePt t="96222" x="6680200" y="5530850"/>
          <p14:tracePt t="96438" x="6692900" y="5518150"/>
          <p14:tracePt t="96447" x="6716713" y="5494338"/>
          <p14:tracePt t="96454" x="6767513" y="5494338"/>
          <p14:tracePt t="96463" x="6780213" y="5481638"/>
          <p14:tracePt t="96479" x="6792913" y="5481638"/>
          <p14:tracePt t="96806" x="6805613" y="5481638"/>
          <p14:tracePt t="96830" x="6805613" y="5468938"/>
          <p14:tracePt t="98790" x="6805613" y="5381625"/>
          <p14:tracePt t="98798" x="6780213" y="5230813"/>
          <p14:tracePt t="98806" x="6767513" y="5105400"/>
          <p14:tracePt t="98814" x="6754813" y="5056188"/>
          <p14:tracePt t="98822" x="6754813" y="4981575"/>
          <p14:tracePt t="98830" x="6754813" y="4879975"/>
          <p14:tracePt t="98838" x="6754813" y="4779963"/>
          <p14:tracePt t="98848" x="6767513" y="4692650"/>
          <p14:tracePt t="98854" x="6780213" y="4630738"/>
          <p14:tracePt t="98863" x="6792913" y="4554538"/>
          <p14:tracePt t="98870" x="6805613" y="4505325"/>
          <p14:tracePt t="98884" x="6805613" y="4430713"/>
          <p14:tracePt t="98897" x="6829425" y="4354513"/>
          <p14:tracePt t="98902" x="6842125" y="4292600"/>
          <p14:tracePt t="98911" x="6842125" y="4241800"/>
          <p14:tracePt t="98918" x="6842125" y="4217988"/>
          <p14:tracePt t="98927" x="6867525" y="4167188"/>
          <p14:tracePt t="98934" x="6880225" y="4141788"/>
          <p14:tracePt t="98942" x="6892925" y="4092575"/>
          <p14:tracePt t="98950" x="6905625" y="4041775"/>
          <p14:tracePt t="98958" x="6916738" y="4005263"/>
          <p14:tracePt t="98966" x="6929438" y="3967163"/>
          <p14:tracePt t="98974" x="6942138" y="3929063"/>
          <p14:tracePt t="98982" x="6942138" y="3879850"/>
          <p14:tracePt t="98990" x="6954838" y="3841750"/>
          <p14:tracePt t="98998" x="6967538" y="3779838"/>
          <p14:tracePt t="99006" x="6967538" y="3729038"/>
          <p14:tracePt t="99014" x="6967538" y="3692525"/>
          <p14:tracePt t="99022" x="6980238" y="3641725"/>
          <p14:tracePt t="99030" x="6992938" y="3616325"/>
          <p14:tracePt t="99038" x="6992938" y="3567113"/>
          <p14:tracePt t="99047" x="6992938" y="3529013"/>
          <p14:tracePt t="99054" x="7005638" y="3503613"/>
          <p14:tracePt t="99062" x="7005638" y="3454400"/>
          <p14:tracePt t="99070" x="7005638" y="3390900"/>
          <p14:tracePt t="99079" x="7029450" y="3341688"/>
          <p14:tracePt t="99086" x="7029450" y="3290888"/>
          <p14:tracePt t="99095" x="7042150" y="3228975"/>
          <p14:tracePt t="99102" x="7042150" y="3203575"/>
          <p14:tracePt t="99111" x="7054850" y="3165475"/>
          <p14:tracePt t="99118" x="7054850" y="3154363"/>
          <p14:tracePt t="99127" x="7054850" y="3141663"/>
          <p14:tracePt t="99174" x="7054850" y="3116263"/>
          <p14:tracePt t="99182" x="7054850" y="3065463"/>
          <p14:tracePt t="99190" x="7054850" y="3028950"/>
          <p14:tracePt t="99198" x="7054850" y="3003550"/>
          <p14:tracePt t="99206" x="7054850" y="2965450"/>
          <p14:tracePt t="99214" x="7054850" y="2903538"/>
          <p14:tracePt t="99222" x="7054850" y="2840038"/>
          <p14:tracePt t="99230" x="7080250" y="2752725"/>
          <p14:tracePt t="99238" x="7092950" y="2690813"/>
          <p14:tracePt t="99247" x="7105650" y="2616200"/>
          <p14:tracePt t="99254" x="7105650" y="2578100"/>
          <p14:tracePt t="99262" x="7105650" y="2540000"/>
          <p14:tracePt t="99270" x="7105650" y="2516188"/>
          <p14:tracePt t="99279" x="7105650" y="2503488"/>
          <p14:tracePt t="99318" x="7118350" y="2503488"/>
          <p14:tracePt t="99342" x="7118350" y="2490788"/>
          <p14:tracePt t="99350" x="7118350" y="2465388"/>
          <p14:tracePt t="99358" x="7129463" y="2439988"/>
          <p14:tracePt t="99366" x="7129463" y="2427288"/>
          <p14:tracePt t="99374" x="7129463" y="2414588"/>
          <p14:tracePt t="99382" x="7142163" y="2403475"/>
          <p14:tracePt t="99390" x="7142163" y="2390775"/>
          <p14:tracePt t="99406" x="7154863" y="2378075"/>
          <p14:tracePt t="99454" x="7154863" y="2365375"/>
          <p14:tracePt t="99470" x="7154863" y="2352675"/>
          <p14:tracePt t="99479" x="7180263" y="2339975"/>
          <p14:tracePt t="99486" x="7180263" y="2314575"/>
          <p14:tracePt t="99495" x="7192963" y="2314575"/>
          <p14:tracePt t="99630" x="7154863" y="2314575"/>
          <p14:tracePt t="99638" x="7118350" y="2314575"/>
          <p14:tracePt t="99647" x="7067550" y="2327275"/>
          <p14:tracePt t="99655" x="7016750" y="2339975"/>
          <p14:tracePt t="99662" x="7005638" y="2352675"/>
          <p14:tracePt t="99670" x="6992938" y="2352675"/>
          <p14:tracePt t="99726" x="6967538" y="2352675"/>
          <p14:tracePt t="99734" x="6954838" y="2365375"/>
          <p14:tracePt t="99742" x="6905625" y="2365375"/>
          <p14:tracePt t="99750" x="6816725" y="2378075"/>
          <p14:tracePt t="99758" x="6692900" y="2390775"/>
          <p14:tracePt t="99766" x="6592888" y="2414588"/>
          <p14:tracePt t="99774" x="6554788" y="2414588"/>
          <p14:tracePt t="99782" x="6467475" y="2427288"/>
          <p14:tracePt t="99790" x="6380163" y="2439988"/>
          <p14:tracePt t="99798" x="6316663" y="2439988"/>
          <p14:tracePt t="99806" x="6203950" y="2452688"/>
          <p14:tracePt t="99814" x="6103938" y="2465388"/>
          <p14:tracePt t="99822" x="6016625" y="2490788"/>
          <p14:tracePt t="99830" x="5967413" y="2490788"/>
          <p14:tracePt t="99838" x="5867400" y="2503488"/>
          <p14:tracePt t="99846" x="5842000" y="2516188"/>
          <p14:tracePt t="99854" x="5816600" y="2527300"/>
          <p14:tracePt t="99863" x="5791200" y="2527300"/>
          <p14:tracePt t="99966" x="5829300" y="2503488"/>
          <p14:tracePt t="99974" x="6003925" y="2439988"/>
          <p14:tracePt t="99982" x="6180138" y="2339975"/>
          <p14:tracePt t="99990" x="6316663" y="2265363"/>
          <p14:tracePt t="99998" x="6416675" y="2227263"/>
          <p14:tracePt t="100006" x="6492875" y="2178050"/>
          <p14:tracePt t="100014" x="6567488" y="2152650"/>
          <p14:tracePt t="100022" x="6592888" y="2127250"/>
          <p14:tracePt t="100031" x="6629400" y="2089150"/>
          <p14:tracePt t="100038" x="6680200" y="2052638"/>
          <p14:tracePt t="100048" x="6716713" y="2039938"/>
          <p14:tracePt t="100054" x="6767513" y="2027238"/>
          <p14:tracePt t="100062" x="6792913" y="2014538"/>
          <p14:tracePt t="100070" x="6792913" y="2001838"/>
          <p14:tracePt t="100079" x="6829425" y="1989138"/>
          <p14:tracePt t="100095" x="6854825" y="1978025"/>
          <p14:tracePt t="100102" x="6880225" y="1939925"/>
          <p14:tracePt t="100110" x="6954838" y="1876425"/>
          <p14:tracePt t="100118" x="7005638" y="1852613"/>
          <p14:tracePt t="100128" x="7016750" y="1827213"/>
          <p14:tracePt t="100134" x="7080250" y="1801813"/>
          <p14:tracePt t="100142" x="7080250" y="1789113"/>
          <p14:tracePt t="100166" x="7092950" y="1789113"/>
          <p14:tracePt t="100318" x="7029450" y="1801813"/>
          <p14:tracePt t="100326" x="6967538" y="1814513"/>
          <p14:tracePt t="100334" x="6867525" y="1839913"/>
          <p14:tracePt t="100342" x="6829425" y="1852613"/>
          <p14:tracePt t="100350" x="6754813" y="1876425"/>
          <p14:tracePt t="100358" x="6642100" y="1889125"/>
          <p14:tracePt t="100366" x="6516688" y="1927225"/>
          <p14:tracePt t="100374" x="6416675" y="1952625"/>
          <p14:tracePt t="100382" x="6316663" y="1952625"/>
          <p14:tracePt t="100390" x="6191250" y="1978025"/>
          <p14:tracePt t="100398" x="6078538" y="1978025"/>
          <p14:tracePt t="100406" x="5942013" y="1989138"/>
          <p14:tracePt t="100414" x="5716588" y="1989138"/>
          <p14:tracePt t="100422" x="5378450" y="1989138"/>
          <p14:tracePt t="100431" x="4829175" y="1989138"/>
          <p14:tracePt t="100437" x="4278313" y="1952625"/>
          <p14:tracePt t="100447" x="3714750" y="1889125"/>
          <p14:tracePt t="100454" x="3265488" y="1814513"/>
          <p14:tracePt t="100463" x="2776538" y="1776413"/>
          <p14:tracePt t="100470" x="2414588" y="1739900"/>
          <p14:tracePt t="100479" x="2038350" y="1714500"/>
          <p14:tracePt t="100486" x="1738313" y="1663700"/>
          <p14:tracePt t="100494" x="1489075" y="1639888"/>
          <p14:tracePt t="100502" x="1276350" y="1627188"/>
          <p14:tracePt t="100512" x="1076325" y="1627188"/>
          <p14:tracePt t="100518" x="950913" y="1589088"/>
          <p14:tracePt t="100532" x="800100" y="1589088"/>
          <p14:tracePt t="100536" x="700088" y="1589088"/>
          <p14:tracePt t="100542" x="587375" y="1589088"/>
          <p14:tracePt t="100550" x="525463" y="1601788"/>
          <p14:tracePt t="100558" x="425450" y="1627188"/>
          <p14:tracePt t="100566" x="387350" y="1627188"/>
          <p14:tracePt t="100574" x="374650" y="1639888"/>
          <p14:tracePt t="100582" x="350838" y="1639888"/>
          <p14:tracePt t="100590" x="350838" y="1652588"/>
          <p14:tracePt t="100598" x="338138" y="1652588"/>
          <p14:tracePt t="100606" x="300038" y="1663700"/>
          <p14:tracePt t="100615" x="250825" y="1663700"/>
          <p14:tracePt t="100622" x="200025" y="1689100"/>
          <p14:tracePt t="100631" x="150813" y="1701800"/>
          <p14:tracePt t="100638" x="112713" y="1701800"/>
          <p14:tracePt t="100651" x="100013" y="1701800"/>
          <p14:tracePt t="100655" x="87313" y="1714500"/>
          <p14:tracePt t="100726" x="87313" y="1752600"/>
          <p14:tracePt t="100735" x="87313" y="1765300"/>
          <p14:tracePt t="100742" x="112713" y="1801813"/>
          <p14:tracePt t="100750" x="187325" y="1839913"/>
          <p14:tracePt t="100758" x="250825" y="1865313"/>
          <p14:tracePt t="100766" x="325438" y="1876425"/>
          <p14:tracePt t="100775" x="412750" y="1901825"/>
          <p14:tracePt t="100782" x="512763" y="1914525"/>
          <p14:tracePt t="100790" x="587375" y="1927225"/>
          <p14:tracePt t="100798" x="650875" y="1927225"/>
          <p14:tracePt t="100806" x="725488" y="1939925"/>
          <p14:tracePt t="100815" x="776288" y="1952625"/>
          <p14:tracePt t="100822" x="800100" y="1952625"/>
          <p14:tracePt t="100830" x="825500" y="1952625"/>
          <p14:tracePt t="100838" x="850900" y="1952625"/>
          <p14:tracePt t="100847" x="863600" y="1952625"/>
          <p14:tracePt t="100854" x="900113" y="1952625"/>
          <p14:tracePt t="100862" x="925513" y="1952625"/>
          <p14:tracePt t="100870" x="950913" y="1952625"/>
          <p14:tracePt t="100879" x="987425" y="1952625"/>
          <p14:tracePt t="100886" x="1000125" y="1952625"/>
          <p14:tracePt t="100896" x="1038225" y="1952625"/>
          <p14:tracePt t="100902" x="1050925" y="1952625"/>
          <p14:tracePt t="100912" x="1063625" y="1952625"/>
          <p14:tracePt t="100918" x="1112838" y="1952625"/>
          <p14:tracePt t="100926" x="1150938" y="1952625"/>
          <p14:tracePt t="100935" x="1189038" y="1952625"/>
          <p14:tracePt t="100942" x="1263650" y="1939925"/>
          <p14:tracePt t="100950" x="1325563" y="1939925"/>
          <p14:tracePt t="100958" x="1412875" y="1939925"/>
          <p14:tracePt t="100966" x="1501775" y="1914525"/>
          <p14:tracePt t="100975" x="1589088" y="1901825"/>
          <p14:tracePt t="100982" x="1676400" y="1889125"/>
          <p14:tracePt t="100990" x="1714500" y="1876425"/>
          <p14:tracePt t="100998" x="1776413" y="1865313"/>
          <p14:tracePt t="101006" x="1889125" y="1839913"/>
          <p14:tracePt t="101015" x="1989138" y="1827213"/>
          <p14:tracePt t="101022" x="2089150" y="1814513"/>
          <p14:tracePt t="101031" x="2151063" y="1814513"/>
          <p14:tracePt t="101038" x="2227263" y="1814513"/>
          <p14:tracePt t="101047" x="2263775" y="1801813"/>
          <p14:tracePt t="101054" x="2351088" y="1789113"/>
          <p14:tracePt t="101063" x="2414588" y="1789113"/>
          <p14:tracePt t="101070" x="2540000" y="1776413"/>
          <p14:tracePt t="101079" x="2614613" y="1776413"/>
          <p14:tracePt t="101086" x="2752725" y="1765300"/>
          <p14:tracePt t="101096" x="2889250" y="1752600"/>
          <p14:tracePt t="101102" x="3001963" y="1752600"/>
          <p14:tracePt t="101112" x="3140075" y="1739900"/>
          <p14:tracePt t="101118" x="3276600" y="1739900"/>
          <p14:tracePt t="101127" x="3376613" y="1739900"/>
          <p14:tracePt t="101134" x="3452813" y="1739900"/>
          <p14:tracePt t="101142" x="3514725" y="1727200"/>
          <p14:tracePt t="101150" x="3578225" y="1727200"/>
          <p14:tracePt t="101158" x="3602038" y="1727200"/>
          <p14:tracePt t="101166" x="3640138" y="1727200"/>
          <p14:tracePt t="101182" x="3652838" y="1727200"/>
          <p14:tracePt t="101190" x="3652838" y="1714500"/>
          <p14:tracePt t="101286" x="3665538" y="1714500"/>
          <p14:tracePt t="101295" x="3678238" y="1714500"/>
          <p14:tracePt t="101302" x="3740150" y="1727200"/>
          <p14:tracePt t="101310" x="3778250" y="1727200"/>
          <p14:tracePt t="101318" x="3814763" y="1739900"/>
          <p14:tracePt t="101335" x="3827463" y="1752600"/>
          <p14:tracePt t="101350" x="3840163" y="1752600"/>
          <p14:tracePt t="101358" x="3852863" y="1752600"/>
          <p14:tracePt t="101470" x="3865563" y="1765300"/>
          <p14:tracePt t="101479" x="3890963" y="1789113"/>
          <p14:tracePt t="101486" x="3902075" y="1814513"/>
          <p14:tracePt t="101494" x="3914775" y="1839913"/>
          <p14:tracePt t="101511" x="3914775" y="1865313"/>
          <p14:tracePt t="101518" x="3927475" y="1865313"/>
          <p14:tracePt t="101534" x="3927475" y="1876425"/>
          <p14:tracePt t="101550" x="3952875" y="1889125"/>
          <p14:tracePt t="101558" x="3952875" y="1901825"/>
          <p14:tracePt t="101566" x="3965575" y="1914525"/>
          <p14:tracePt t="101574" x="3978275" y="1927225"/>
          <p14:tracePt t="101582" x="3990975" y="1939925"/>
          <p14:tracePt t="101590" x="4002088" y="1965325"/>
          <p14:tracePt t="101622" x="4014788" y="1978025"/>
          <p14:tracePt t="101654" x="4027488" y="1978025"/>
          <p14:tracePt t="101830" x="4027488" y="1989138"/>
          <p14:tracePt t="102526" x="4040188" y="1989138"/>
          <p14:tracePt t="102534" x="4090988" y="2001838"/>
          <p14:tracePt t="102542" x="4140200" y="2014538"/>
          <p14:tracePt t="102550" x="4152900" y="2039938"/>
          <p14:tracePt t="102558" x="4178300" y="2039938"/>
          <p14:tracePt t="102566" x="4191000" y="2039938"/>
          <p14:tracePt t="102574" x="4203700" y="2052638"/>
          <p14:tracePt t="102583" x="4227513" y="2052638"/>
          <p14:tracePt t="102590" x="4240213" y="2052638"/>
          <p14:tracePt t="102617" x="4252913" y="2052638"/>
          <p14:tracePt t="102658" x="4265613" y="2052638"/>
          <p14:tracePt t="102679" x="4278313" y="2052638"/>
          <p14:tracePt t="102686" x="4291013" y="2052638"/>
          <p14:tracePt t="102694" x="4303713" y="2052638"/>
          <p14:tracePt t="102702" x="4303713" y="2039938"/>
          <p14:tracePt t="102712" x="4352925" y="2027238"/>
          <p14:tracePt t="102718" x="4378325" y="2027238"/>
          <p14:tracePt t="102726" x="4391025" y="2027238"/>
          <p14:tracePt t="102734" x="4427538" y="2014538"/>
          <p14:tracePt t="102742" x="4452938" y="2001838"/>
          <p14:tracePt t="102758" x="4478338" y="1989138"/>
          <p14:tracePt t="102766" x="4503738" y="1989138"/>
          <p14:tracePt t="102774" x="4527550" y="1978025"/>
          <p14:tracePt t="102790" x="4552950" y="1978025"/>
          <p14:tracePt t="102798" x="4565650" y="1978025"/>
          <p14:tracePt t="102806" x="4591050" y="1965325"/>
          <p14:tracePt t="102815" x="4627563" y="1965325"/>
          <p14:tracePt t="102822" x="4665663" y="1965325"/>
          <p14:tracePt t="102831" x="4716463" y="1965325"/>
          <p14:tracePt t="102838" x="4803775" y="1965325"/>
          <p14:tracePt t="102848" x="4865688" y="1965325"/>
          <p14:tracePt t="102855" x="4940300" y="1965325"/>
          <p14:tracePt t="102864" x="4991100" y="1965325"/>
          <p14:tracePt t="102870" x="5029200" y="1978025"/>
          <p14:tracePt t="102879" x="5078413" y="1978025"/>
          <p14:tracePt t="102886" x="5116513" y="1978025"/>
          <p14:tracePt t="102895" x="5129213" y="1989138"/>
          <p14:tracePt t="102910" x="5165725" y="1989138"/>
          <p14:tracePt t="102910" x="5216525" y="2014538"/>
          <p14:tracePt t="102918" x="5291138" y="2039938"/>
          <p14:tracePt t="102926" x="5365750" y="2052638"/>
          <p14:tracePt t="102934" x="5416550" y="2052638"/>
          <p14:tracePt t="102942" x="5465763" y="2052638"/>
          <p14:tracePt t="102950" x="5554663" y="2052638"/>
          <p14:tracePt t="102958" x="5654675" y="2065338"/>
          <p14:tracePt t="102966" x="5754688" y="2078038"/>
          <p14:tracePt t="102975" x="5842000" y="2078038"/>
          <p14:tracePt t="102982" x="5903913" y="2089150"/>
          <p14:tracePt t="102990" x="5978525" y="2114550"/>
          <p14:tracePt t="102998" x="6042025" y="2114550"/>
          <p14:tracePt t="103006" x="6103938" y="2114550"/>
          <p14:tracePt t="103015" x="6154738" y="2127250"/>
          <p14:tracePt t="103022" x="6203950" y="2139950"/>
          <p14:tracePt t="103033" x="6291263" y="2139950"/>
          <p14:tracePt t="103038" x="6391275" y="2139950"/>
          <p14:tracePt t="103047" x="6442075" y="2139950"/>
          <p14:tracePt t="103055" x="6567488" y="2152650"/>
          <p14:tracePt t="103063" x="6680200" y="2152650"/>
          <p14:tracePt t="103070" x="6754813" y="2165350"/>
          <p14:tracePt t="103079" x="6880225" y="2165350"/>
          <p14:tracePt t="103086" x="7005638" y="2165350"/>
          <p14:tracePt t="103095" x="7129463" y="2178050"/>
          <p14:tracePt t="103102" x="7229475" y="2190750"/>
          <p14:tracePt t="103111" x="7318375" y="2190750"/>
          <p14:tracePt t="103118" x="7392988" y="2214563"/>
          <p14:tracePt t="103126" x="7480300" y="2227263"/>
          <p14:tracePt t="103134" x="7580313" y="2227263"/>
          <p14:tracePt t="103142" x="7642225" y="2227263"/>
          <p14:tracePt t="103150" x="7731125" y="2227263"/>
          <p14:tracePt t="103158" x="7793038" y="2227263"/>
          <p14:tracePt t="103166" x="7867650" y="2227263"/>
          <p14:tracePt t="103175" x="7918450" y="2227263"/>
          <p14:tracePt t="103182" x="7943850" y="2227263"/>
          <p14:tracePt t="103190" x="7967663" y="2227263"/>
          <p14:tracePt t="103198" x="7980363" y="2227263"/>
          <p14:tracePt t="103206" x="7993063" y="2214563"/>
          <p14:tracePt t="103215" x="8018463" y="2201863"/>
          <p14:tracePt t="103222" x="8031163" y="2201863"/>
          <p14:tracePt t="103230" x="8043863" y="2201863"/>
          <p14:tracePt t="103238" x="8054975" y="2201863"/>
          <p14:tracePt t="103248" x="8054975" y="2190750"/>
          <p14:tracePt t="103255" x="8067675" y="2178050"/>
          <p14:tracePt t="103262" x="8080375" y="2178050"/>
          <p14:tracePt t="103279" x="8105775" y="2165350"/>
          <p14:tracePt t="103286" x="8131175" y="2152650"/>
          <p14:tracePt t="103318" x="8143875" y="2139950"/>
          <p14:tracePt t="103462" x="8156575" y="2127250"/>
          <p14:tracePt t="103470" x="8167688" y="2114550"/>
          <p14:tracePt t="103486" x="8180388" y="2101850"/>
          <p14:tracePt t="103510" x="8205788" y="2101850"/>
          <p14:tracePt t="103518" x="8205788" y="2089150"/>
          <p14:tracePt t="103542" x="8231188" y="2089150"/>
          <p14:tracePt t="103638" x="8231188" y="2078038"/>
          <p14:tracePt t="103774" x="8256588" y="2078038"/>
          <p14:tracePt t="103822" x="8267700" y="2089150"/>
          <p14:tracePt t="103838" x="8280400" y="2089150"/>
          <p14:tracePt t="103870" x="8293100" y="2089150"/>
          <p14:tracePt t="103902" x="8305800" y="2089150"/>
          <p14:tracePt t="104166" x="8305800" y="2101850"/>
          <p14:tracePt t="104198" x="8293100" y="2101850"/>
          <p14:tracePt t="104398" x="8280400" y="2101850"/>
          <p14:tracePt t="104558" x="8256588" y="2101850"/>
          <p14:tracePt t="104574" x="8256588" y="2114550"/>
          <p14:tracePt t="104847" x="8231188" y="2114550"/>
          <p14:tracePt t="105167" x="8205788" y="2127250"/>
          <p14:tracePt t="105438" x="8180388" y="2127250"/>
          <p14:tracePt t="105478" x="8167688" y="2127250"/>
          <p14:tracePt t="105486" x="8156575" y="2139950"/>
          <p14:tracePt t="105494" x="8118475" y="2165350"/>
          <p14:tracePt t="105502" x="8005763" y="2214563"/>
          <p14:tracePt t="105511" x="7880350" y="2265363"/>
          <p14:tracePt t="105518" x="7793038" y="2303463"/>
          <p14:tracePt t="105526" x="7731125" y="2314575"/>
          <p14:tracePt t="105534" x="7593013" y="2352675"/>
          <p14:tracePt t="105542" x="7454900" y="2390775"/>
          <p14:tracePt t="105550" x="7242175" y="2427288"/>
          <p14:tracePt t="105558" x="7054850" y="2439988"/>
          <p14:tracePt t="105566" x="6892925" y="2478088"/>
          <p14:tracePt t="105574" x="6754813" y="2490788"/>
          <p14:tracePt t="105582" x="6642100" y="2490788"/>
          <p14:tracePt t="105590" x="6542088" y="2490788"/>
          <p14:tracePt t="105598" x="6454775" y="2503488"/>
          <p14:tracePt t="105606" x="6316663" y="2527300"/>
          <p14:tracePt t="105615" x="6142038" y="2540000"/>
          <p14:tracePt t="105622" x="6016625" y="2552700"/>
          <p14:tracePt t="105630" x="5867400" y="2565400"/>
          <p14:tracePt t="105640" x="5691188" y="2590800"/>
          <p14:tracePt t="105650" x="5541963" y="2627313"/>
          <p14:tracePt t="105654" x="5365750" y="2640013"/>
          <p14:tracePt t="105663" x="5153025" y="2652713"/>
          <p14:tracePt t="105671" x="4953000" y="2652713"/>
          <p14:tracePt t="105681" x="4765675" y="2665413"/>
          <p14:tracePt t="105687" x="4565650" y="2665413"/>
          <p14:tracePt t="105695" x="4278313" y="2678113"/>
          <p14:tracePt t="105702" x="4114800" y="2678113"/>
          <p14:tracePt t="105711" x="3914775" y="2678113"/>
          <p14:tracePt t="105718" x="3790950" y="2678113"/>
          <p14:tracePt t="105727" x="3665538" y="2678113"/>
          <p14:tracePt t="105736" x="3565525" y="2678113"/>
          <p14:tracePt t="105742" x="3465513" y="2678113"/>
          <p14:tracePt t="105750" x="3340100" y="2690813"/>
          <p14:tracePt t="105758" x="3265488" y="2690813"/>
          <p14:tracePt t="105766" x="3165475" y="2690813"/>
          <p14:tracePt t="105774" x="3076575" y="2690813"/>
          <p14:tracePt t="105782" x="2976563" y="2716213"/>
          <p14:tracePt t="105790" x="2889250" y="2716213"/>
          <p14:tracePt t="105798" x="2789238" y="2716213"/>
          <p14:tracePt t="105806" x="2676525" y="2716213"/>
          <p14:tracePt t="105815" x="2540000" y="2716213"/>
          <p14:tracePt t="105822" x="2427288" y="2716213"/>
          <p14:tracePt t="105831" x="2376488" y="2716213"/>
          <p14:tracePt t="105837" x="2238375" y="2716213"/>
          <p14:tracePt t="105848" x="2127250" y="2716213"/>
          <p14:tracePt t="105854" x="2025650" y="2716213"/>
          <p14:tracePt t="105863" x="1925638" y="2716213"/>
          <p14:tracePt t="105870" x="1825625" y="2716213"/>
          <p14:tracePt t="105878" x="1751013" y="2716213"/>
          <p14:tracePt t="105895" x="1550988" y="2716213"/>
          <p14:tracePt t="105902" x="1463675" y="2716213"/>
          <p14:tracePt t="105912" x="1376363" y="2716213"/>
          <p14:tracePt t="105918" x="1325563" y="2703513"/>
          <p14:tracePt t="105926" x="1212850" y="2703513"/>
          <p14:tracePt t="105934" x="1112838" y="2703513"/>
          <p14:tracePt t="105942" x="1025525" y="2690813"/>
          <p14:tracePt t="105951" x="938213" y="2690813"/>
          <p14:tracePt t="105958" x="876300" y="2690813"/>
          <p14:tracePt t="105966" x="800100" y="2690813"/>
          <p14:tracePt t="105974" x="738188" y="2678113"/>
          <p14:tracePt t="105982" x="687388" y="2678113"/>
          <p14:tracePt t="105990" x="625475" y="2665413"/>
          <p14:tracePt t="105998" x="587375" y="2665413"/>
          <p14:tracePt t="106006" x="550863" y="2665413"/>
          <p14:tracePt t="106022" x="538163" y="2652713"/>
          <p14:tracePt t="106086" x="525463" y="2652713"/>
          <p14:tracePt t="106094" x="500063" y="2652713"/>
          <p14:tracePt t="106102" x="487363" y="2652713"/>
          <p14:tracePt t="106111" x="463550" y="2652713"/>
          <p14:tracePt t="106118" x="450850" y="2652713"/>
          <p14:tracePt t="106126" x="425450" y="2652713"/>
          <p14:tracePt t="106134" x="400050" y="2652713"/>
          <p14:tracePt t="106142" x="374650" y="2652713"/>
          <p14:tracePt t="106150" x="350838" y="2652713"/>
          <p14:tracePt t="106166" x="338138" y="2652713"/>
          <p14:tracePt t="106174" x="338138" y="2640013"/>
          <p14:tracePt t="106222" x="338138" y="2627313"/>
          <p14:tracePt t="106246" x="350838" y="2616200"/>
          <p14:tracePt t="106270" x="374650" y="2616200"/>
          <p14:tracePt t="106278" x="374650" y="2603500"/>
          <p14:tracePt t="106286" x="400050" y="2590800"/>
          <p14:tracePt t="106295" x="425450" y="2590800"/>
          <p14:tracePt t="106302" x="474663" y="2565400"/>
          <p14:tracePt t="106310" x="525463" y="2527300"/>
          <p14:tracePt t="106318" x="550863" y="2527300"/>
          <p14:tracePt t="106328" x="612775" y="2503488"/>
          <p14:tracePt t="106336" x="638175" y="2490788"/>
          <p14:tracePt t="106343" x="674688" y="2478088"/>
          <p14:tracePt t="106350" x="674688" y="2465388"/>
          <p14:tracePt t="106399" x="674688" y="2452688"/>
          <p14:tracePt t="106902" x="674688" y="2439988"/>
          <p14:tracePt t="106982" x="674688" y="2427288"/>
          <p14:tracePt t="107286" x="663575" y="2427288"/>
          <p14:tracePt t="107294" x="650875" y="2427288"/>
          <p14:tracePt t="107302" x="650875" y="2414588"/>
          <p14:tracePt t="107582" x="638175" y="2403475"/>
          <p14:tracePt t="107630" x="712788" y="2403475"/>
          <p14:tracePt t="107638" x="838200" y="2378075"/>
          <p14:tracePt t="107647" x="987425" y="2414588"/>
          <p14:tracePt t="107654" x="1089025" y="2414588"/>
          <p14:tracePt t="107663" x="1176338" y="2414588"/>
          <p14:tracePt t="107670" x="1325563" y="2427288"/>
          <p14:tracePt t="107678" x="1450975" y="2439988"/>
          <p14:tracePt t="107686" x="1589088" y="2452688"/>
          <p14:tracePt t="107695" x="1725613" y="2452688"/>
          <p14:tracePt t="107702" x="1763713" y="2465388"/>
          <p14:tracePt t="107718" x="1789113" y="2465388"/>
          <p14:tracePt t="107726" x="1814513" y="2465388"/>
          <p14:tracePt t="107998" x="1801813" y="2465388"/>
          <p14:tracePt t="108007" x="1751013" y="2465388"/>
          <p14:tracePt t="108016" x="1625600" y="2465388"/>
          <p14:tracePt t="108022" x="1563688" y="2465388"/>
          <p14:tracePt t="108030" x="1512888" y="2465388"/>
          <p14:tracePt t="108038" x="1476375" y="2465388"/>
          <p14:tracePt t="108048" x="1425575" y="2465388"/>
          <p14:tracePt t="108054" x="1412875" y="2465388"/>
          <p14:tracePt t="108063" x="1389063" y="2478088"/>
          <p14:tracePt t="108358" x="1363663" y="2478088"/>
          <p14:tracePt t="108390" x="1363663" y="2490788"/>
          <p14:tracePt t="108702" x="1300163" y="2490788"/>
          <p14:tracePt t="108710" x="1250950" y="2527300"/>
          <p14:tracePt t="108718" x="1212850" y="2527300"/>
          <p14:tracePt t="108726" x="1176338" y="2552700"/>
          <p14:tracePt t="108735" x="1138238" y="2552700"/>
          <p14:tracePt t="108742" x="1089025" y="2565400"/>
          <p14:tracePt t="108750" x="1050925" y="2565400"/>
          <p14:tracePt t="108758" x="1000125" y="2565400"/>
          <p14:tracePt t="108766" x="987425" y="2578100"/>
          <p14:tracePt t="109342" x="987425" y="2565400"/>
          <p14:tracePt t="109358" x="987425" y="2552700"/>
          <p14:tracePt t="109382" x="963613" y="2540000"/>
          <p14:tracePt t="109390" x="925513" y="2527300"/>
          <p14:tracePt t="109406" x="912813" y="2527300"/>
          <p14:tracePt t="109422" x="900113" y="2527300"/>
          <p14:tracePt t="109438" x="887413" y="2527300"/>
          <p14:tracePt t="109447" x="887413" y="2516188"/>
          <p14:tracePt t="109462" x="876300" y="2516188"/>
          <p14:tracePt t="109575" x="850900" y="2516188"/>
          <p14:tracePt t="109695" x="838200" y="2516188"/>
          <p14:tracePt t="111479" x="900113" y="2516188"/>
          <p14:tracePt t="111487" x="1000125" y="2516188"/>
          <p14:tracePt t="111496" x="1050925" y="2516188"/>
          <p14:tracePt t="111502" x="1100138" y="2516188"/>
          <p14:tracePt t="111510" x="1125538" y="2516188"/>
          <p14:tracePt t="111518" x="1163638" y="2516188"/>
          <p14:tracePt t="111526" x="1200150" y="2503488"/>
          <p14:tracePt t="111534" x="1300163" y="2503488"/>
          <p14:tracePt t="111542" x="1350963" y="2503488"/>
          <p14:tracePt t="111550" x="1363663" y="2503488"/>
          <p14:tracePt t="111567" x="1376363" y="2503488"/>
          <p14:tracePt t="111574" x="1376363" y="2490788"/>
          <p14:tracePt t="111910" x="1350963" y="2490788"/>
          <p14:tracePt t="111942" x="1325563" y="2503488"/>
          <p14:tracePt t="112014" x="1312863" y="2503488"/>
          <p14:tracePt t="112150" x="1300163" y="2503488"/>
          <p14:tracePt t="112726" x="1289050" y="2503488"/>
          <p14:tracePt t="112990" x="1276350" y="2503488"/>
          <p14:tracePt t="113014" x="1289050" y="2503488"/>
          <p14:tracePt t="113086" x="1289050" y="2490788"/>
          <p14:tracePt t="113294" x="1276350" y="2490788"/>
          <p14:tracePt t="113302" x="1263650" y="2490788"/>
          <p14:tracePt t="113366" x="1325563" y="2490788"/>
          <p14:tracePt t="113374" x="1476375" y="2490788"/>
          <p14:tracePt t="113382" x="1625600" y="2503488"/>
          <p14:tracePt t="113390" x="1701800" y="2503488"/>
          <p14:tracePt t="113399" x="1738313" y="2503488"/>
          <p14:tracePt t="113406" x="1801813" y="2503488"/>
          <p14:tracePt t="113415" x="1889125" y="2527300"/>
          <p14:tracePt t="113422" x="1963738" y="2527300"/>
          <p14:tracePt t="113431" x="2025650" y="2527300"/>
          <p14:tracePt t="113438" x="2051050" y="2540000"/>
          <p14:tracePt t="113454" x="2063750" y="2540000"/>
          <p14:tracePt t="113478" x="2076450" y="2540000"/>
          <p14:tracePt t="113550" x="2101850" y="2552700"/>
          <p14:tracePt t="113830" x="2101850" y="2565400"/>
          <p14:tracePt t="113838" x="2089150" y="2565400"/>
          <p14:tracePt t="113854" x="2089150" y="2578100"/>
          <p14:tracePt t="113870" x="2063750" y="2590800"/>
          <p14:tracePt t="113910" x="2051050" y="2603500"/>
          <p14:tracePt t="113918" x="2038350" y="2603500"/>
          <p14:tracePt t="114030" x="2025650" y="2603500"/>
          <p14:tracePt t="114063" x="2014538" y="2603500"/>
          <p14:tracePt t="114158" x="2014538" y="2616200"/>
          <p14:tracePt t="114526" x="2001838" y="2616200"/>
          <p14:tracePt t="114550" x="1989138" y="2616200"/>
          <p14:tracePt t="114558" x="1963738" y="2627313"/>
          <p14:tracePt t="114574" x="1951038" y="2627313"/>
          <p14:tracePt t="114583" x="1938338" y="2627313"/>
          <p14:tracePt t="114590" x="1925638" y="2627313"/>
          <p14:tracePt t="114599" x="1914525" y="2627313"/>
          <p14:tracePt t="114606" x="1901825" y="2627313"/>
          <p14:tracePt t="114622" x="1889125" y="2627313"/>
          <p14:tracePt t="114647" x="1863725" y="2627313"/>
          <p14:tracePt t="114694" x="1863725" y="2616200"/>
          <p14:tracePt t="114710" x="1851025" y="2616200"/>
          <p14:tracePt t="114719" x="1838325" y="2616200"/>
          <p14:tracePt t="114726" x="1825625" y="2616200"/>
          <p14:tracePt t="114735" x="1814513" y="2616200"/>
          <p14:tracePt t="114769" x="1814513" y="2603500"/>
          <p14:tracePt t="116686" x="1825625" y="2603500"/>
          <p14:tracePt t="116694" x="1876425" y="2590800"/>
          <p14:tracePt t="116702" x="1951038" y="2590800"/>
          <p14:tracePt t="116710" x="2001838" y="2578100"/>
          <p14:tracePt t="116718" x="2076450" y="2552700"/>
          <p14:tracePt t="116726" x="2176463" y="2552700"/>
          <p14:tracePt t="116734" x="2238375" y="2540000"/>
          <p14:tracePt t="116742" x="2289175" y="2527300"/>
          <p14:tracePt t="116750" x="2314575" y="2516188"/>
          <p14:tracePt t="116766" x="2338388" y="2516188"/>
          <p14:tracePt t="116774" x="2351088" y="2503488"/>
          <p14:tracePt t="116785" x="2376488" y="2503488"/>
          <p14:tracePt t="116790" x="2389188" y="2490788"/>
          <p14:tracePt t="116806" x="2401888" y="2490788"/>
          <p14:tracePt t="117278" x="2463800" y="2490788"/>
          <p14:tracePt t="117286" x="2540000" y="2490788"/>
          <p14:tracePt t="117294" x="2589213" y="2490788"/>
          <p14:tracePt t="117302" x="2627313" y="2490788"/>
          <p14:tracePt t="117310" x="2663825" y="2490788"/>
          <p14:tracePt t="117318" x="2714625" y="2490788"/>
          <p14:tracePt t="117326" x="2763838" y="2490788"/>
          <p14:tracePt t="117334" x="2814638" y="2503488"/>
          <p14:tracePt t="117342" x="2876550" y="2516188"/>
          <p14:tracePt t="117350" x="2927350" y="2527300"/>
          <p14:tracePt t="117358" x="2976563" y="2527300"/>
          <p14:tracePt t="117366" x="3014663" y="2527300"/>
          <p14:tracePt t="117374" x="3065463" y="2527300"/>
          <p14:tracePt t="117383" x="3101975" y="2527300"/>
          <p14:tracePt t="117390" x="3127375" y="2527300"/>
          <p14:tracePt t="117398" x="3152775" y="2527300"/>
          <p14:tracePt t="117406" x="3165475" y="2527300"/>
          <p14:tracePt t="117414" x="3189288" y="2527300"/>
          <p14:tracePt t="117422" x="3227388" y="2527300"/>
          <p14:tracePt t="117430" x="3289300" y="2527300"/>
          <p14:tracePt t="117438" x="3327400" y="2527300"/>
          <p14:tracePt t="117447" x="3365500" y="2516188"/>
          <p14:tracePt t="117454" x="3402013" y="2503488"/>
          <p14:tracePt t="117462" x="3440113" y="2503488"/>
          <p14:tracePt t="117470" x="3452813" y="2503488"/>
          <p14:tracePt t="117480" x="3465513" y="2503488"/>
          <p14:tracePt t="117486" x="3478213" y="2503488"/>
          <p14:tracePt t="117494" x="3502025" y="2503488"/>
          <p14:tracePt t="117502" x="3527425" y="2503488"/>
          <p14:tracePt t="117510" x="3527425" y="2490788"/>
          <p14:tracePt t="117518" x="3540125" y="2490788"/>
          <p14:tracePt t="117534" x="3552825" y="2490788"/>
          <p14:tracePt t="117558" x="3565525" y="2478088"/>
          <p14:tracePt t="117574" x="3602038" y="2478088"/>
          <p14:tracePt t="117583" x="3652838" y="2478088"/>
          <p14:tracePt t="117590" x="3689350" y="2478088"/>
          <p14:tracePt t="117600" x="3714750" y="2478088"/>
          <p14:tracePt t="117606" x="3752850" y="2478088"/>
          <p14:tracePt t="117615" x="3778250" y="2478088"/>
          <p14:tracePt t="117622" x="3802063" y="2478088"/>
          <p14:tracePt t="117631" x="3827463" y="2478088"/>
          <p14:tracePt t="117638" x="3852863" y="2478088"/>
          <p14:tracePt t="117647" x="3865563" y="2478088"/>
          <p14:tracePt t="117654" x="3878263" y="2478088"/>
          <p14:tracePt t="117679" x="3890963" y="2478088"/>
          <p14:tracePt t="117694" x="3902075" y="2478088"/>
          <p14:tracePt t="117702" x="3914775" y="2478088"/>
          <p14:tracePt t="117710" x="3927475" y="2478088"/>
          <p14:tracePt t="117718" x="3940175" y="2478088"/>
          <p14:tracePt t="117734" x="3965575" y="2478088"/>
          <p14:tracePt t="117742" x="3978275" y="2478088"/>
          <p14:tracePt t="117758" x="3990975" y="2478088"/>
          <p14:tracePt t="117774" x="4002088" y="2478088"/>
          <p14:tracePt t="117790" x="4014788" y="2478088"/>
          <p14:tracePt t="117798" x="4052888" y="2478088"/>
          <p14:tracePt t="117806" x="4114800" y="2478088"/>
          <p14:tracePt t="117814" x="4178300" y="2478088"/>
          <p14:tracePt t="117822" x="4227513" y="2478088"/>
          <p14:tracePt t="117831" x="4291013" y="2478088"/>
          <p14:tracePt t="117838" x="4314825" y="2478088"/>
          <p14:tracePt t="117847" x="4352925" y="2478088"/>
          <p14:tracePt t="117854" x="4365625" y="2478088"/>
          <p14:tracePt t="117863" x="4378325" y="2478088"/>
          <p14:tracePt t="117870" x="4403725" y="2478088"/>
          <p14:tracePt t="117895" x="4416425" y="2478088"/>
          <p14:tracePt t="117950" x="4427538" y="2478088"/>
          <p14:tracePt t="118134" x="4440238" y="2478088"/>
          <p14:tracePt t="118142" x="4491038" y="2478088"/>
          <p14:tracePt t="118151" x="4552950" y="2478088"/>
          <p14:tracePt t="118158" x="4652963" y="2478088"/>
          <p14:tracePt t="118166" x="4791075" y="2490788"/>
          <p14:tracePt t="118174" x="4903788" y="2490788"/>
          <p14:tracePt t="118183" x="5040313" y="2503488"/>
          <p14:tracePt t="118190" x="5178425" y="2503488"/>
          <p14:tracePt t="118198" x="5329238" y="2503488"/>
          <p14:tracePt t="118206" x="5429250" y="2503488"/>
          <p14:tracePt t="118215" x="5516563" y="2503488"/>
          <p14:tracePt t="118222" x="5554663" y="2503488"/>
          <p14:tracePt t="118231" x="5603875" y="2503488"/>
          <p14:tracePt t="118238" x="5629275" y="2503488"/>
          <p14:tracePt t="118247" x="5641975" y="2503488"/>
          <p14:tracePt t="118254" x="5665788" y="2503488"/>
          <p14:tracePt t="118286" x="5678488" y="2503488"/>
          <p14:tracePt t="118326" x="5716588" y="2503488"/>
          <p14:tracePt t="118334" x="5741988" y="2503488"/>
          <p14:tracePt t="118342" x="5767388" y="2516188"/>
          <p14:tracePt t="118350" x="5816600" y="2516188"/>
          <p14:tracePt t="118358" x="5854700" y="2516188"/>
          <p14:tracePt t="118366" x="5878513" y="2527300"/>
          <p14:tracePt t="118374" x="5929313" y="2527300"/>
          <p14:tracePt t="118383" x="5954713" y="2527300"/>
          <p14:tracePt t="118390" x="6003925" y="2527300"/>
          <p14:tracePt t="118398" x="6054725" y="2527300"/>
          <p14:tracePt t="118406" x="6067425" y="2527300"/>
          <p14:tracePt t="118415" x="6103938" y="2540000"/>
          <p14:tracePt t="118422" x="6129338" y="2540000"/>
          <p14:tracePt t="118432" x="6142038" y="2540000"/>
          <p14:tracePt t="118438" x="6167438" y="2540000"/>
          <p14:tracePt t="118447" x="6180138" y="2540000"/>
          <p14:tracePt t="118542" x="6191250" y="2552700"/>
          <p14:tracePt t="118550" x="6242050" y="2552700"/>
          <p14:tracePt t="118558" x="6280150" y="2552700"/>
          <p14:tracePt t="118568" x="6316663" y="2552700"/>
          <p14:tracePt t="118574" x="6342063" y="2565400"/>
          <p14:tracePt t="118584" x="6367463" y="2565400"/>
          <p14:tracePt t="118590" x="6416675" y="2565400"/>
          <p14:tracePt t="118599" x="6467475" y="2565400"/>
          <p14:tracePt t="118606" x="6516688" y="2565400"/>
          <p14:tracePt t="118614" x="6567488" y="2565400"/>
          <p14:tracePt t="118622" x="6616700" y="2565400"/>
          <p14:tracePt t="118631" x="6654800" y="2565400"/>
          <p14:tracePt t="118638" x="6680200" y="2565400"/>
          <p14:tracePt t="118648" x="6692900" y="2565400"/>
          <p14:tracePt t="118654" x="6704013" y="2565400"/>
          <p14:tracePt t="118662" x="6716713" y="2565400"/>
          <p14:tracePt t="118750" x="6729413" y="2565400"/>
          <p14:tracePt t="119126" x="6716713" y="2565400"/>
          <p14:tracePt t="120718" x="6692900" y="2652713"/>
          <p14:tracePt t="120726" x="6642100" y="2728913"/>
          <p14:tracePt t="120734" x="6629400" y="2790825"/>
          <p14:tracePt t="120742" x="6629400" y="2828925"/>
          <p14:tracePt t="120750" x="6616700" y="2878138"/>
          <p14:tracePt t="120758" x="6604000" y="2916238"/>
          <p14:tracePt t="120766" x="6592888" y="2952750"/>
          <p14:tracePt t="120774" x="6592888" y="2965450"/>
          <p14:tracePt t="120782" x="6580188" y="2978150"/>
          <p14:tracePt t="120790" x="6580188" y="2990850"/>
          <p14:tracePt t="120814" x="6580188" y="3003550"/>
          <p14:tracePt t="120847" x="6580188" y="3028950"/>
          <p14:tracePt t="120854" x="6542088" y="3078163"/>
          <p14:tracePt t="120862" x="6529388" y="3141663"/>
          <p14:tracePt t="120870" x="6516688" y="3190875"/>
          <p14:tracePt t="120879" x="6503988" y="3241675"/>
          <p14:tracePt t="120887" x="6492875" y="3303588"/>
          <p14:tracePt t="120895" x="6467475" y="3367088"/>
          <p14:tracePt t="120902" x="6454775" y="3429000"/>
          <p14:tracePt t="120910" x="6442075" y="3479800"/>
          <p14:tracePt t="120918" x="6429375" y="3516313"/>
          <p14:tracePt t="120926" x="6391275" y="3554413"/>
          <p14:tracePt t="120934" x="6380163" y="3590925"/>
          <p14:tracePt t="120943" x="6380163" y="3641725"/>
          <p14:tracePt t="120952" x="6342063" y="3703638"/>
          <p14:tracePt t="120958" x="6342063" y="3767138"/>
          <p14:tracePt t="120967" x="6316663" y="3841750"/>
          <p14:tracePt t="120974" x="6291263" y="3916363"/>
          <p14:tracePt t="120983" x="6254750" y="4017963"/>
          <p14:tracePt t="120990" x="6229350" y="4129088"/>
          <p14:tracePt t="120999" x="6203950" y="4217988"/>
          <p14:tracePt t="121007" x="6180138" y="4330700"/>
          <p14:tracePt t="121016" x="6167438" y="4479925"/>
          <p14:tracePt t="121022" x="6142038" y="4618038"/>
          <p14:tracePt t="121034" x="6129338" y="4705350"/>
          <p14:tracePt t="121038" x="6129338" y="4768850"/>
          <p14:tracePt t="121051" x="6116638" y="4868863"/>
          <p14:tracePt t="121054" x="6116638" y="4943475"/>
          <p14:tracePt t="121064" x="6116638" y="5005388"/>
          <p14:tracePt t="121070" x="6103938" y="5081588"/>
          <p14:tracePt t="121078" x="6103938" y="5130800"/>
          <p14:tracePt t="121086" x="6103938" y="5230813"/>
          <p14:tracePt t="121096" x="6103938" y="5305425"/>
          <p14:tracePt t="121102" x="6103938" y="5343525"/>
          <p14:tracePt t="121110" x="6103938" y="5356225"/>
          <p14:tracePt t="121118" x="6103938" y="5381625"/>
          <p14:tracePt t="121126" x="6103938" y="5394325"/>
          <p14:tracePt t="121142" x="6103938" y="5418138"/>
          <p14:tracePt t="121158" x="6103938" y="5430838"/>
          <p14:tracePt t="121183" x="6103938" y="5443538"/>
          <p14:tracePt t="121190" x="6116638" y="5443538"/>
          <p14:tracePt t="121231" x="6142038" y="5443538"/>
          <p14:tracePt t="121238" x="6142038" y="5456238"/>
          <p14:tracePt t="121247" x="6167438" y="5468938"/>
          <p14:tracePt t="121254" x="6180138" y="5468938"/>
          <p14:tracePt t="121263" x="6216650" y="5468938"/>
          <p14:tracePt t="121270" x="6254750" y="5468938"/>
          <p14:tracePt t="121278" x="6280150" y="5481638"/>
          <p14:tracePt t="121286" x="6316663" y="5494338"/>
          <p14:tracePt t="121294" x="6367463" y="5494338"/>
          <p14:tracePt t="121302" x="6416675" y="5494338"/>
          <p14:tracePt t="121310" x="6467475" y="5494338"/>
          <p14:tracePt t="121318" x="6492875" y="5494338"/>
          <p14:tracePt t="121326" x="6542088" y="5494338"/>
          <p14:tracePt t="121334" x="6580188" y="5494338"/>
          <p14:tracePt t="121342" x="6616700" y="5494338"/>
          <p14:tracePt t="121350" x="6654800" y="5494338"/>
          <p14:tracePt t="121358" x="6692900" y="5494338"/>
          <p14:tracePt t="121366" x="6729413" y="5481638"/>
          <p14:tracePt t="121374" x="6754813" y="5481638"/>
          <p14:tracePt t="121382" x="6792913" y="5468938"/>
          <p14:tracePt t="121390" x="6816725" y="5456238"/>
          <p14:tracePt t="121398" x="6842125" y="5443538"/>
          <p14:tracePt t="121406" x="6880225" y="5443538"/>
          <p14:tracePt t="121414" x="6916738" y="5430838"/>
          <p14:tracePt t="121422" x="6942138" y="5418138"/>
          <p14:tracePt t="121431" x="6967538" y="5407025"/>
          <p14:tracePt t="121438" x="7005638" y="5407025"/>
          <p14:tracePt t="121448" x="7016750" y="5394325"/>
          <p14:tracePt t="121454" x="7029450" y="5381625"/>
          <p14:tracePt t="121465" x="7042150" y="5381625"/>
          <p14:tracePt t="121478" x="7054850" y="5381625"/>
          <p14:tracePt t="121526" x="7092950" y="5381625"/>
          <p14:tracePt t="121534" x="7118350" y="5381625"/>
          <p14:tracePt t="121542" x="7142163" y="5381625"/>
          <p14:tracePt t="121551" x="7192963" y="5381625"/>
          <p14:tracePt t="121558" x="7218363" y="5368925"/>
          <p14:tracePt t="121567" x="7242175" y="5368925"/>
          <p14:tracePt t="121574" x="7254875" y="5356225"/>
          <p14:tracePt t="121583" x="7267575" y="5356225"/>
          <p14:tracePt t="121590" x="7280275" y="5356225"/>
          <p14:tracePt t="121599" x="7318375" y="5343525"/>
          <p14:tracePt t="121606" x="7354888" y="5330825"/>
          <p14:tracePt t="121614" x="7380288" y="5330825"/>
          <p14:tracePt t="121622" x="7392988" y="5330825"/>
          <p14:tracePt t="121631" x="7442200" y="5318125"/>
          <p14:tracePt t="121638" x="7480300" y="5318125"/>
          <p14:tracePt t="121678" x="7493000" y="5318125"/>
          <p14:tracePt t="121694" x="7493000" y="5330825"/>
          <p14:tracePt t="121702" x="7493000" y="5343525"/>
          <p14:tracePt t="121718" x="7493000" y="5368925"/>
          <p14:tracePt t="121726" x="7480300" y="5394325"/>
          <p14:tracePt t="121742" x="7467600" y="5418138"/>
          <p14:tracePt t="121750" x="7454900" y="5443538"/>
          <p14:tracePt t="121758" x="7442200" y="5481638"/>
          <p14:tracePt t="121766" x="7429500" y="5494338"/>
          <p14:tracePt t="121774" x="7418388" y="5518150"/>
          <p14:tracePt t="121783" x="7392988" y="5543550"/>
          <p14:tracePt t="121790" x="7354888" y="5568950"/>
          <p14:tracePt t="121799" x="7329488" y="5594350"/>
          <p14:tracePt t="121806" x="7305675" y="5607050"/>
          <p14:tracePt t="121815" x="7267575" y="5619750"/>
          <p14:tracePt t="121822" x="7254875" y="5630863"/>
          <p14:tracePt t="121831" x="7254875" y="5643563"/>
          <p14:tracePt t="121838" x="7242175" y="5643563"/>
          <p14:tracePt t="121854" x="7229475" y="5643563"/>
          <p14:tracePt t="121863" x="7218363" y="5643563"/>
          <p14:tracePt t="121870" x="7205663" y="5656263"/>
          <p14:tracePt t="121878" x="7167563" y="5668963"/>
          <p14:tracePt t="121898" x="7080250" y="5707063"/>
          <p14:tracePt t="121902" x="7042150" y="5719763"/>
          <p14:tracePt t="121910" x="6954838" y="5719763"/>
          <p14:tracePt t="121918" x="6892925" y="5732463"/>
          <p14:tracePt t="121926" x="6805613" y="5743575"/>
          <p14:tracePt t="121934" x="6729413" y="5743575"/>
          <p14:tracePt t="121942" x="6667500" y="5743575"/>
          <p14:tracePt t="121950" x="6629400" y="5743575"/>
          <p14:tracePt t="121958" x="6604000" y="5743575"/>
          <p14:tracePt t="121990" x="6592888" y="5743575"/>
          <p14:tracePt t="122015" x="6580188" y="5743575"/>
          <p14:tracePt t="122022" x="6554788" y="5732463"/>
          <p14:tracePt t="122032" x="6503988" y="5707063"/>
          <p14:tracePt t="122038" x="6454775" y="5681663"/>
          <p14:tracePt t="122047" x="6380163" y="5643563"/>
          <p14:tracePt t="122054" x="6303963" y="5607050"/>
          <p14:tracePt t="122062" x="6254750" y="5594350"/>
          <p14:tracePt t="122070" x="6180138" y="5581650"/>
          <p14:tracePt t="122078" x="6116638" y="5543550"/>
          <p14:tracePt t="122086" x="6067425" y="5530850"/>
          <p14:tracePt t="122094" x="6016625" y="5530850"/>
          <p14:tracePt t="122102" x="5991225" y="5507038"/>
          <p14:tracePt t="122110" x="5954713" y="5507038"/>
          <p14:tracePt t="122118" x="5942013" y="5494338"/>
          <p14:tracePt t="122142" x="5929313" y="5494338"/>
          <p14:tracePt t="122150" x="5916613" y="5481638"/>
          <p14:tracePt t="122158" x="5867400" y="5468938"/>
          <p14:tracePt t="122166" x="5854700" y="5430838"/>
          <p14:tracePt t="122174" x="5854700" y="5418138"/>
          <p14:tracePt t="122183" x="5816600" y="5407025"/>
          <p14:tracePt t="122190" x="5741988" y="5381625"/>
          <p14:tracePt t="122199" x="5678488" y="5343525"/>
          <p14:tracePt t="122206" x="5591175" y="5318125"/>
          <p14:tracePt t="122215" x="5491163" y="5281613"/>
          <p14:tracePt t="122222" x="5403850" y="5230813"/>
          <p14:tracePt t="122231" x="5329238" y="5194300"/>
          <p14:tracePt t="122238" x="5253038" y="5181600"/>
          <p14:tracePt t="122248" x="5241925" y="5156200"/>
          <p14:tracePt t="122254" x="5229225" y="5156200"/>
          <p14:tracePt t="122264" x="5216525" y="5143500"/>
          <p14:tracePt t="122270" x="5203825" y="5143500"/>
          <p14:tracePt t="122278" x="5203825" y="5130800"/>
          <p14:tracePt t="122286" x="5203825" y="5118100"/>
          <p14:tracePt t="122294" x="5191125" y="5105400"/>
          <p14:tracePt t="122302" x="5191125" y="5081588"/>
          <p14:tracePt t="122310" x="5191125" y="5068888"/>
          <p14:tracePt t="122326" x="5178425" y="5056188"/>
          <p14:tracePt t="122342" x="5165725" y="5043488"/>
          <p14:tracePt t="122358" x="5165725" y="5030788"/>
          <p14:tracePt t="122366" x="5165725" y="5018088"/>
          <p14:tracePt t="122374" x="5153025" y="5018088"/>
          <p14:tracePt t="122384" x="5153025" y="4992688"/>
          <p14:tracePt t="122390" x="5153025" y="4981575"/>
          <p14:tracePt t="122400" x="5153025" y="4968875"/>
          <p14:tracePt t="122406" x="5141913" y="4968875"/>
          <p14:tracePt t="122478" x="5141913" y="4956175"/>
          <p14:tracePt t="122486" x="5129213" y="4943475"/>
          <p14:tracePt t="122494" x="5116513" y="4918075"/>
          <p14:tracePt t="122502" x="5103813" y="4892675"/>
          <p14:tracePt t="122510" x="5103813" y="4868863"/>
          <p14:tracePt t="122518" x="5103813" y="4856163"/>
          <p14:tracePt t="122526" x="5078413" y="4830763"/>
          <p14:tracePt t="122534" x="5078413" y="4805363"/>
          <p14:tracePt t="122542" x="5053013" y="4768850"/>
          <p14:tracePt t="122550" x="5040313" y="4743450"/>
          <p14:tracePt t="122558" x="5040313" y="4730750"/>
          <p14:tracePt t="122568" x="5029200" y="4705350"/>
          <p14:tracePt t="122574" x="5016500" y="4679950"/>
          <p14:tracePt t="122582" x="5016500" y="4656138"/>
          <p14:tracePt t="122590" x="5003800" y="4630738"/>
          <p14:tracePt t="122599" x="4978400" y="4592638"/>
          <p14:tracePt t="122606" x="4978400" y="4579938"/>
          <p14:tracePt t="122615" x="4978400" y="4567238"/>
          <p14:tracePt t="122622" x="4965700" y="4567238"/>
          <p14:tracePt t="122630" x="4953000" y="4554538"/>
          <p14:tracePt t="122638" x="4940300" y="4530725"/>
          <p14:tracePt t="122647" x="4916488" y="4479925"/>
          <p14:tracePt t="122654" x="4878388" y="4443413"/>
          <p14:tracePt t="122665" x="4852988" y="4418013"/>
          <p14:tracePt t="122670" x="4803775" y="4379913"/>
          <p14:tracePt t="122678" x="4778375" y="4354513"/>
          <p14:tracePt t="122686" x="4740275" y="4330700"/>
          <p14:tracePt t="122694" x="4703763" y="4292600"/>
          <p14:tracePt t="122702" x="4678363" y="4279900"/>
          <p14:tracePt t="122710" x="4652963" y="4279900"/>
          <p14:tracePt t="122718" x="4616450" y="4267200"/>
          <p14:tracePt t="122726" x="4591050" y="4254500"/>
          <p14:tracePt t="122742" x="4565650" y="4241800"/>
          <p14:tracePt t="122751" x="4540250" y="4230688"/>
          <p14:tracePt t="122758" x="4527550" y="4230688"/>
          <p14:tracePt t="122767" x="4516438" y="4230688"/>
          <p14:tracePt t="122774" x="4503738" y="4230688"/>
          <p14:tracePt t="122783" x="4503738" y="4217988"/>
          <p14:tracePt t="122790" x="4465638" y="4205288"/>
          <p14:tracePt t="122800" x="4416425" y="4205288"/>
          <p14:tracePt t="122806" x="4378325" y="4192588"/>
          <p14:tracePt t="122815" x="4314825" y="4179888"/>
          <p14:tracePt t="122822" x="4278313" y="4179888"/>
          <p14:tracePt t="122831" x="4227513" y="4179888"/>
          <p14:tracePt t="122838" x="4203700" y="4179888"/>
          <p14:tracePt t="122848" x="4191000" y="4179888"/>
          <p14:tracePt t="122854" x="4152900" y="4179888"/>
          <p14:tracePt t="122864" x="4140200" y="4179888"/>
          <p14:tracePt t="122870" x="4114800" y="4179888"/>
          <p14:tracePt t="122878" x="4103688" y="4179888"/>
          <p14:tracePt t="122886" x="4090988" y="4192588"/>
          <p14:tracePt t="122897" x="4065588" y="4205288"/>
          <p14:tracePt t="122910" x="4040188" y="4205288"/>
          <p14:tracePt t="122918" x="4040188" y="4217988"/>
          <p14:tracePt t="122934" x="4014788" y="4230688"/>
          <p14:tracePt t="122942" x="3990975" y="4254500"/>
          <p14:tracePt t="122951" x="3978275" y="4254500"/>
          <p14:tracePt t="122958" x="3940175" y="4292600"/>
          <p14:tracePt t="122966" x="3927475" y="4330700"/>
          <p14:tracePt t="122974" x="3914775" y="4354513"/>
          <p14:tracePt t="122983" x="3878263" y="4392613"/>
          <p14:tracePt t="122990" x="3878263" y="4430713"/>
          <p14:tracePt t="122998" x="3852863" y="4454525"/>
          <p14:tracePt t="123007" x="3852863" y="4479925"/>
          <p14:tracePt t="123017" x="3840163" y="4492625"/>
          <p14:tracePt t="123022" x="3814763" y="4518025"/>
          <p14:tracePt t="123032" x="3790950" y="4530725"/>
          <p14:tracePt t="123046" x="3790950" y="4554538"/>
          <p14:tracePt t="123054" x="3778250" y="4579938"/>
          <p14:tracePt t="123065" x="3765550" y="4605338"/>
          <p14:tracePt t="123070" x="3752850" y="4618038"/>
          <p14:tracePt t="123078" x="3752850" y="4643438"/>
          <p14:tracePt t="123086" x="3752850" y="4667250"/>
          <p14:tracePt t="123094" x="3740150" y="4679950"/>
          <p14:tracePt t="123102" x="3727450" y="4692650"/>
          <p14:tracePt t="123110" x="3714750" y="4718050"/>
          <p14:tracePt t="123118" x="3702050" y="4718050"/>
          <p14:tracePt t="123126" x="3702050" y="4743450"/>
          <p14:tracePt t="123134" x="3689350" y="4768850"/>
          <p14:tracePt t="123142" x="3678238" y="4779963"/>
          <p14:tracePt t="123152" x="3652838" y="4792663"/>
          <p14:tracePt t="123158" x="3640138" y="4830763"/>
          <p14:tracePt t="123166" x="3640138" y="4843463"/>
          <p14:tracePt t="123174" x="3627438" y="4856163"/>
          <p14:tracePt t="123184" x="3602038" y="4868863"/>
          <p14:tracePt t="123190" x="3589338" y="4879975"/>
          <p14:tracePt t="123200" x="3552825" y="4892675"/>
          <p14:tracePt t="123206" x="3514725" y="4918075"/>
          <p14:tracePt t="123215" x="3478213" y="4930775"/>
          <p14:tracePt t="123222" x="3440113" y="4956175"/>
          <p14:tracePt t="123231" x="3402013" y="4968875"/>
          <p14:tracePt t="123238" x="3376613" y="4992688"/>
          <p14:tracePt t="123248" x="3352800" y="5005388"/>
          <p14:tracePt t="123254" x="3327400" y="5018088"/>
          <p14:tracePt t="123265" x="3302000" y="5043488"/>
          <p14:tracePt t="123270" x="3276600" y="5056188"/>
          <p14:tracePt t="123278" x="3240088" y="5081588"/>
          <p14:tracePt t="123287" x="3214688" y="5081588"/>
          <p14:tracePt t="123294" x="3176588" y="5105400"/>
          <p14:tracePt t="123302" x="3152775" y="5118100"/>
          <p14:tracePt t="123310" x="3140075" y="5130800"/>
          <p14:tracePt t="123318" x="3101975" y="5156200"/>
          <p14:tracePt t="123326" x="3065463" y="5168900"/>
          <p14:tracePt t="123334" x="3040063" y="5194300"/>
          <p14:tracePt t="123342" x="3001963" y="5194300"/>
          <p14:tracePt t="123351" x="2963863" y="5218113"/>
          <p14:tracePt t="123358" x="2927350" y="5243513"/>
          <p14:tracePt t="123366" x="2876550" y="5256213"/>
          <p14:tracePt t="123374" x="2840038" y="5268913"/>
          <p14:tracePt t="123383" x="2814638" y="5294313"/>
          <p14:tracePt t="123390" x="2763838" y="5305425"/>
          <p14:tracePt t="123399" x="2727325" y="5330825"/>
          <p14:tracePt t="123406" x="2689225" y="5343525"/>
          <p14:tracePt t="123415" x="2640013" y="5356225"/>
          <p14:tracePt t="123422" x="2563813" y="5394325"/>
          <p14:tracePt t="123431" x="2540000" y="5418138"/>
          <p14:tracePt t="123438" x="2476500" y="5443538"/>
          <p14:tracePt t="123446" x="2439988" y="5468938"/>
          <p14:tracePt t="123454" x="2376488" y="5507038"/>
          <p14:tracePt t="123462" x="2338388" y="5518150"/>
          <p14:tracePt t="123471" x="2301875" y="5543550"/>
          <p14:tracePt t="123478" x="2276475" y="5568950"/>
          <p14:tracePt t="123486" x="2238375" y="5568950"/>
          <p14:tracePt t="123494" x="2238375" y="5581650"/>
          <p14:tracePt t="123502" x="2227263" y="5594350"/>
          <p14:tracePt t="123510" x="2214563" y="5594350"/>
          <p14:tracePt t="123518" x="2201863" y="5594350"/>
          <p14:tracePt t="123534" x="2189163" y="5594350"/>
          <p14:tracePt t="123542" x="2163763" y="5607050"/>
          <p14:tracePt t="123551" x="2138363" y="5619750"/>
          <p14:tracePt t="123558" x="2114550" y="5630863"/>
          <p14:tracePt t="123567" x="2063750" y="5643563"/>
          <p14:tracePt t="123574" x="1989138" y="5656263"/>
          <p14:tracePt t="123584" x="1901825" y="5668963"/>
          <p14:tracePt t="123590" x="1814513" y="5681663"/>
          <p14:tracePt t="123599" x="1763713" y="5694363"/>
          <p14:tracePt t="123606" x="1676400" y="5694363"/>
          <p14:tracePt t="123615" x="1601788" y="5694363"/>
          <p14:tracePt t="123622" x="1538288" y="5694363"/>
          <p14:tracePt t="123631" x="1489075" y="5707063"/>
          <p14:tracePt t="123638" x="1450975" y="5707063"/>
          <p14:tracePt t="123646" x="1412875" y="5707063"/>
          <p14:tracePt t="123654" x="1389063" y="5707063"/>
          <p14:tracePt t="123663" x="1363663" y="5707063"/>
          <p14:tracePt t="123670" x="1338263" y="5707063"/>
          <p14:tracePt t="123686" x="1312863" y="5707063"/>
          <p14:tracePt t="123694" x="1276350" y="5694363"/>
          <p14:tracePt t="123702" x="1225550" y="5694363"/>
          <p14:tracePt t="123710" x="1150938" y="5668963"/>
          <p14:tracePt t="123718" x="1076325" y="5643563"/>
          <p14:tracePt t="123726" x="976313" y="5619750"/>
          <p14:tracePt t="123734" x="887413" y="5594350"/>
          <p14:tracePt t="123742" x="776288" y="5568950"/>
          <p14:tracePt t="123750" x="687388" y="5543550"/>
          <p14:tracePt t="123758" x="625475" y="5530850"/>
          <p14:tracePt t="123769" x="563563" y="5507038"/>
          <p14:tracePt t="123775" x="538163" y="5507038"/>
          <p14:tracePt t="123783" x="525463" y="5507038"/>
          <p14:tracePt t="123800" x="525463" y="5494338"/>
          <p14:tracePt t="123886" x="512763" y="5481638"/>
          <p14:tracePt t="123894" x="512763" y="5468938"/>
          <p14:tracePt t="123902" x="500063" y="5443538"/>
          <p14:tracePt t="123998" x="512763" y="5443538"/>
          <p14:tracePt t="124006" x="538163" y="5443538"/>
          <p14:tracePt t="124015" x="550863" y="5443538"/>
          <p14:tracePt t="124023" x="600075" y="5443538"/>
          <p14:tracePt t="124046" x="625475" y="5443538"/>
          <p14:tracePt t="124054" x="625475" y="5456238"/>
          <p14:tracePt t="124063" x="638175" y="5456238"/>
          <p14:tracePt t="124070" x="674688" y="5456238"/>
          <p14:tracePt t="124086" x="712788" y="5456238"/>
          <p14:tracePt t="124094" x="738188" y="5468938"/>
          <p14:tracePt t="124102" x="787400" y="5468938"/>
          <p14:tracePt t="124110" x="825500" y="5468938"/>
          <p14:tracePt t="124118" x="876300" y="5468938"/>
          <p14:tracePt t="124126" x="925513" y="5468938"/>
          <p14:tracePt t="124134" x="950913" y="5468938"/>
          <p14:tracePt t="124158" x="963613" y="5468938"/>
          <p14:tracePt t="124198" x="987425" y="5468938"/>
          <p14:tracePt t="124206" x="1025525" y="5468938"/>
          <p14:tracePt t="124216" x="1063625" y="5456238"/>
          <p14:tracePt t="124222" x="1100138" y="5456238"/>
          <p14:tracePt t="124246" x="1112838" y="5456238"/>
          <p14:tracePt t="124286" x="1125538" y="5456238"/>
          <p14:tracePt t="124302" x="1150938" y="5456238"/>
          <p14:tracePt t="124310" x="1163638" y="5456238"/>
          <p14:tracePt t="124318" x="1176338" y="5468938"/>
          <p14:tracePt t="124325" x="1189038" y="5468938"/>
          <p14:tracePt t="124334" x="1212850" y="5494338"/>
          <p14:tracePt t="124343" x="1263650" y="5507038"/>
          <p14:tracePt t="124351" x="1289050" y="5530850"/>
          <p14:tracePt t="124358" x="1325563" y="5543550"/>
          <p14:tracePt t="124366" x="1350963" y="5568950"/>
          <p14:tracePt t="124374" x="1401763" y="5607050"/>
          <p14:tracePt t="124382" x="1450975" y="5630863"/>
          <p14:tracePt t="124390" x="1525588" y="5681663"/>
          <p14:tracePt t="124398" x="1576388" y="5719763"/>
          <p14:tracePt t="124406" x="1612900" y="5732463"/>
          <p14:tracePt t="124415" x="1638300" y="5768975"/>
          <p14:tracePt t="124422" x="1663700" y="5768975"/>
          <p14:tracePt t="124431" x="1689100" y="5794375"/>
          <p14:tracePt t="124438" x="1725613" y="5819775"/>
          <p14:tracePt t="124446" x="1763713" y="5819775"/>
          <p14:tracePt t="124454" x="1776413" y="5832475"/>
          <p14:tracePt t="124463" x="1801813" y="5843588"/>
          <p14:tracePt t="124470" x="1825625" y="5843588"/>
          <p14:tracePt t="124480" x="1876425" y="5856288"/>
          <p14:tracePt t="124488" x="1889125" y="5881688"/>
          <p14:tracePt t="124494" x="1925638" y="5881688"/>
          <p14:tracePt t="124502" x="1951038" y="5894388"/>
          <p14:tracePt t="124510" x="1989138" y="5907088"/>
          <p14:tracePt t="124518" x="2014538" y="5919788"/>
          <p14:tracePt t="124526" x="2051050" y="5919788"/>
          <p14:tracePt t="124534" x="2063750" y="5919788"/>
          <p14:tracePt t="124542" x="2089150" y="5932488"/>
          <p14:tracePt t="124552" x="2101850" y="5932488"/>
          <p14:tracePt t="124569" x="2127250" y="5932488"/>
          <p14:tracePt t="124574" x="2151063" y="5932488"/>
          <p14:tracePt t="124583" x="2189163" y="5932488"/>
          <p14:tracePt t="124590" x="2214563" y="5919788"/>
          <p14:tracePt t="124599" x="2238375" y="5907088"/>
          <p14:tracePt t="124606" x="2263775" y="5894388"/>
          <p14:tracePt t="124615" x="2289175" y="5894388"/>
          <p14:tracePt t="124622" x="2338388" y="5868988"/>
          <p14:tracePt t="124632" x="2363788" y="5856288"/>
          <p14:tracePt t="124638" x="2414588" y="5856288"/>
          <p14:tracePt t="124646" x="2439988" y="5832475"/>
          <p14:tracePt t="124654" x="2463800" y="5819775"/>
          <p14:tracePt t="124664" x="2501900" y="5819775"/>
          <p14:tracePt t="124670" x="2527300" y="5794375"/>
          <p14:tracePt t="124678" x="2551113" y="5781675"/>
          <p14:tracePt t="124686" x="2589213" y="5756275"/>
          <p14:tracePt t="124694" x="2614613" y="5732463"/>
          <p14:tracePt t="124702" x="2640013" y="5707063"/>
          <p14:tracePt t="124710" x="2651125" y="5668963"/>
          <p14:tracePt t="124718" x="2651125" y="5643563"/>
          <p14:tracePt t="124726" x="2663825" y="5619750"/>
          <p14:tracePt t="124734" x="2663825" y="5581650"/>
          <p14:tracePt t="124742" x="2689225" y="5530850"/>
          <p14:tracePt t="124750" x="2689225" y="5494338"/>
          <p14:tracePt t="124758" x="2689225" y="5481638"/>
          <p14:tracePt t="124767" x="2689225" y="5456238"/>
          <p14:tracePt t="124774" x="2701925" y="5443538"/>
          <p14:tracePt t="124782" x="2701925" y="5430838"/>
          <p14:tracePt t="124790" x="2714625" y="5407025"/>
          <p14:tracePt t="124806" x="2727325" y="5381625"/>
          <p14:tracePt t="124815" x="2740025" y="5368925"/>
          <p14:tracePt t="124822" x="2752725" y="5343525"/>
          <p14:tracePt t="124830" x="2763838" y="5330825"/>
          <p14:tracePt t="124838" x="2763838" y="5305425"/>
          <p14:tracePt t="124848" x="2776538" y="5281613"/>
          <p14:tracePt t="124854" x="2789238" y="5268913"/>
          <p14:tracePt t="124863" x="2814638" y="5256213"/>
          <p14:tracePt t="124870" x="2840038" y="5230813"/>
          <p14:tracePt t="124878" x="2889250" y="5181600"/>
          <p14:tracePt t="124886" x="2927350" y="5156200"/>
          <p14:tracePt t="124896" x="2989263" y="5118100"/>
          <p14:tracePt t="124902" x="3027363" y="5081588"/>
          <p14:tracePt t="124910" x="3076575" y="5056188"/>
          <p14:tracePt t="124918" x="3127375" y="5030788"/>
          <p14:tracePt t="124926" x="3165475" y="5005388"/>
          <p14:tracePt t="124934" x="3189288" y="4981575"/>
          <p14:tracePt t="124943" x="3214688" y="4968875"/>
          <p14:tracePt t="124952" x="3240088" y="4956175"/>
          <p14:tracePt t="124958" x="3276600" y="4930775"/>
          <p14:tracePt t="124966" x="3302000" y="4918075"/>
          <p14:tracePt t="124974" x="3327400" y="4892675"/>
          <p14:tracePt t="124982" x="3376613" y="4868863"/>
          <p14:tracePt t="124990" x="3452813" y="4830763"/>
          <p14:tracePt t="124998" x="3565525" y="4779963"/>
          <p14:tracePt t="125007" x="3652838" y="4743450"/>
          <p14:tracePt t="125020" x="3740150" y="4705350"/>
          <p14:tracePt t="125023" x="3790950" y="4692650"/>
          <p14:tracePt t="125030" x="3865563" y="4667250"/>
          <p14:tracePt t="125038" x="3902075" y="4630738"/>
          <p14:tracePt t="125047" x="3927475" y="4618038"/>
          <p14:tracePt t="125054" x="3952875" y="4592638"/>
          <p14:tracePt t="125063" x="3965575" y="4592638"/>
          <p14:tracePt t="125070" x="3978275" y="4592638"/>
          <p14:tracePt t="125086" x="3990975" y="4567238"/>
          <p14:tracePt t="125102" x="4002088" y="4554538"/>
          <p14:tracePt t="125110" x="4002088" y="4543425"/>
          <p14:tracePt t="125118" x="4027488" y="4530725"/>
          <p14:tracePt t="125126" x="4027488" y="4505325"/>
          <p14:tracePt t="125134" x="4040188" y="4492625"/>
          <p14:tracePt t="125142" x="4078288" y="4454525"/>
          <p14:tracePt t="125151" x="4103688" y="4454525"/>
          <p14:tracePt t="125158" x="4127500" y="4430713"/>
          <p14:tracePt t="125166" x="4140200" y="4430713"/>
          <p14:tracePt t="125174" x="4152900" y="4405313"/>
          <p14:tracePt t="125183" x="4165600" y="4405313"/>
          <p14:tracePt t="125190" x="4191000" y="4379913"/>
          <p14:tracePt t="125207" x="4214813" y="4354513"/>
          <p14:tracePt t="125216" x="4252913" y="4318000"/>
          <p14:tracePt t="125223" x="4265613" y="4305300"/>
          <p14:tracePt t="125233" x="4291013" y="4279900"/>
          <p14:tracePt t="125318" x="4303713" y="4267200"/>
          <p14:tracePt t="125342" x="4303713" y="4254500"/>
          <p14:tracePt t="125351" x="4327525" y="4254500"/>
          <p14:tracePt t="125366" x="4352925" y="4254500"/>
          <p14:tracePt t="125374" x="4378325" y="4254500"/>
          <p14:tracePt t="125383" x="4427538" y="4254500"/>
          <p14:tracePt t="125390" x="4465638" y="4254500"/>
          <p14:tracePt t="125399" x="4516438" y="4254500"/>
          <p14:tracePt t="125406" x="4552950" y="4254500"/>
          <p14:tracePt t="125415" x="4603750" y="4254500"/>
          <p14:tracePt t="125422" x="4640263" y="4254500"/>
          <p14:tracePt t="125430" x="4716463" y="4267200"/>
          <p14:tracePt t="125438" x="4765675" y="4279900"/>
          <p14:tracePt t="125446" x="4829175" y="4292600"/>
          <p14:tracePt t="125454" x="4891088" y="4318000"/>
          <p14:tracePt t="125462" x="4953000" y="4341813"/>
          <p14:tracePt t="125470" x="4978400" y="4354513"/>
          <p14:tracePt t="125478" x="5003800" y="4354513"/>
          <p14:tracePt t="125486" x="5040313" y="4367213"/>
          <p14:tracePt t="125494" x="5053013" y="4367213"/>
          <p14:tracePt t="125502" x="5078413" y="4379913"/>
          <p14:tracePt t="125558" x="5116513" y="4405313"/>
          <p14:tracePt t="125566" x="5165725" y="4418013"/>
          <p14:tracePt t="125574" x="5178425" y="4430713"/>
          <p14:tracePt t="125583" x="5203825" y="4443413"/>
          <p14:tracePt t="125590" x="5253038" y="4467225"/>
          <p14:tracePt t="125599" x="5303838" y="4492625"/>
          <p14:tracePt t="125606" x="5329238" y="4505325"/>
          <p14:tracePt t="125614" x="5341938" y="4518025"/>
          <p14:tracePt t="125622" x="5353050" y="4530725"/>
          <p14:tracePt t="125638" x="5365750" y="4530725"/>
          <p14:tracePt t="125648" x="5365750" y="4543425"/>
          <p14:tracePt t="125678" x="5378450" y="4543425"/>
          <p14:tracePt t="125686" x="5403850" y="4579938"/>
          <p14:tracePt t="125694" x="5416550" y="4605338"/>
          <p14:tracePt t="125702" x="5416550" y="4618038"/>
          <p14:tracePt t="125710" x="5441950" y="4656138"/>
          <p14:tracePt t="125718" x="5465763" y="4718050"/>
          <p14:tracePt t="125726" x="5491163" y="4756150"/>
          <p14:tracePt t="125735" x="5529263" y="4805363"/>
          <p14:tracePt t="125742" x="5591175" y="4879975"/>
          <p14:tracePt t="125750" x="5629275" y="4956175"/>
          <p14:tracePt t="125758" x="5654675" y="4992688"/>
          <p14:tracePt t="125767" x="5678488" y="5018088"/>
          <p14:tracePt t="125783" x="5678488" y="5043488"/>
          <p14:tracePt t="125790" x="5678488" y="5068888"/>
          <p14:tracePt t="125799" x="5691188" y="5081588"/>
          <p14:tracePt t="125806" x="5703888" y="5105400"/>
          <p14:tracePt t="125815" x="5716588" y="5118100"/>
          <p14:tracePt t="125831" x="5741988" y="5130800"/>
          <p14:tracePt t="125838" x="5778500" y="5156200"/>
          <p14:tracePt t="125846" x="5791200" y="5194300"/>
          <p14:tracePt t="125854" x="5816600" y="5230813"/>
          <p14:tracePt t="125862" x="5854700" y="5268913"/>
          <p14:tracePt t="125870" x="5878513" y="5318125"/>
          <p14:tracePt t="125880" x="5967413" y="5343525"/>
          <p14:tracePt t="125886" x="6003925" y="5381625"/>
          <p14:tracePt t="125894" x="6016625" y="5443538"/>
          <p14:tracePt t="125902" x="6029325" y="5468938"/>
          <p14:tracePt t="125910" x="6054725" y="5481638"/>
          <p14:tracePt t="125918" x="6091238" y="5507038"/>
          <p14:tracePt t="125926" x="6091238" y="5518150"/>
          <p14:tracePt t="125934" x="6116638" y="5518150"/>
          <p14:tracePt t="125951" x="6142038" y="5530850"/>
          <p14:tracePt t="125983" x="6154738" y="5543550"/>
          <p14:tracePt t="125990" x="6180138" y="5556250"/>
          <p14:tracePt t="125998" x="6191250" y="5568950"/>
          <p14:tracePt t="126006" x="6229350" y="5581650"/>
          <p14:tracePt t="126015" x="6280150" y="5607050"/>
          <p14:tracePt t="126022" x="6316663" y="5607050"/>
          <p14:tracePt t="126030" x="6354763" y="5619750"/>
          <p14:tracePt t="126038" x="6391275" y="5630863"/>
          <p14:tracePt t="126048" x="6480175" y="5656263"/>
          <p14:tracePt t="126054" x="6542088" y="5668963"/>
          <p14:tracePt t="126062" x="6592888" y="5681663"/>
          <p14:tracePt t="126070" x="6680200" y="5694363"/>
          <p14:tracePt t="126078" x="6716713" y="5707063"/>
          <p14:tracePt t="126086" x="6754813" y="5707063"/>
          <p14:tracePt t="126095" x="6805613" y="5707063"/>
          <p14:tracePt t="126102" x="6829425" y="5707063"/>
          <p14:tracePt t="126110" x="6854825" y="5707063"/>
          <p14:tracePt t="126118" x="6880225" y="5707063"/>
          <p14:tracePt t="126126" x="6916738" y="5707063"/>
          <p14:tracePt t="126135" x="6967538" y="5707063"/>
          <p14:tracePt t="126142" x="7080250" y="5694363"/>
          <p14:tracePt t="126150" x="7167563" y="5668963"/>
          <p14:tracePt t="126158" x="7229475" y="5643563"/>
          <p14:tracePt t="126167" x="7280275" y="5630863"/>
          <p14:tracePt t="126174" x="7367588" y="5607050"/>
          <p14:tracePt t="126183" x="7418388" y="5607050"/>
          <p14:tracePt t="126190" x="7442200" y="5594350"/>
          <p14:tracePt t="126202" x="7480300" y="5581650"/>
          <p14:tracePt t="126207" x="7493000" y="5581650"/>
          <p14:tracePt t="126216" x="7505700" y="5581650"/>
          <p14:tracePt t="126222" x="7518400" y="5581650"/>
          <p14:tracePt t="126238" x="7531100" y="5581650"/>
          <p14:tracePt t="126254" x="7542213" y="5581650"/>
          <p14:tracePt t="126270" x="7554913" y="5568950"/>
          <p14:tracePt t="126278" x="7567613" y="5568950"/>
          <p14:tracePt t="126286" x="7580313" y="5556250"/>
          <p14:tracePt t="126293" x="7618413" y="5543550"/>
          <p14:tracePt t="126302" x="7642225" y="5518150"/>
          <p14:tracePt t="126311" x="7667625" y="5494338"/>
          <p14:tracePt t="126320" x="7731125" y="5468938"/>
          <p14:tracePt t="126326" x="7742238" y="5456238"/>
          <p14:tracePt t="126334" x="7754938" y="5456238"/>
          <p14:tracePt t="126358" x="7767638" y="5456238"/>
          <p14:tracePt t="126384" x="7718425" y="5456238"/>
          <p14:tracePt t="126390" x="7642225" y="5481638"/>
          <p14:tracePt t="126400" x="7518400" y="5530850"/>
          <p14:tracePt t="126406" x="7342188" y="5594350"/>
          <p14:tracePt t="126415" x="7218363" y="5630863"/>
          <p14:tracePt t="126422" x="7080250" y="5694363"/>
          <p14:tracePt t="126432" x="6954838" y="5719763"/>
          <p14:tracePt t="126438" x="6829425" y="5743575"/>
          <p14:tracePt t="126448" x="6742113" y="5756275"/>
          <p14:tracePt t="126454" x="6629400" y="5781675"/>
          <p14:tracePt t="126463" x="6503988" y="5807075"/>
          <p14:tracePt t="126470" x="6380163" y="5832475"/>
          <p14:tracePt t="126478" x="6303963" y="5881688"/>
          <p14:tracePt t="126486" x="6216650" y="5919788"/>
          <p14:tracePt t="126494" x="6180138" y="5945188"/>
          <p14:tracePt t="126502" x="6103938" y="5981700"/>
          <p14:tracePt t="126510" x="6029325" y="6007100"/>
          <p14:tracePt t="126518" x="5942013" y="6019800"/>
          <p14:tracePt t="126526" x="5842000" y="6032500"/>
          <p14:tracePt t="126534" x="5754688" y="6056313"/>
          <p14:tracePt t="126542" x="5665788" y="6056313"/>
          <p14:tracePt t="126551" x="5565775" y="6056313"/>
          <p14:tracePt t="126558" x="5465763" y="6056313"/>
          <p14:tracePt t="126568" x="5391150" y="6056313"/>
          <p14:tracePt t="126574" x="5303838" y="6056313"/>
          <p14:tracePt t="126584" x="5216525" y="6056313"/>
          <p14:tracePt t="126590" x="5165725" y="6056313"/>
          <p14:tracePt t="126599" x="5153025" y="6056313"/>
          <p14:tracePt t="126630" x="5165725" y="6056313"/>
          <p14:tracePt t="126638" x="5178425" y="6056313"/>
          <p14:tracePt t="126647" x="5203825" y="6056313"/>
          <p14:tracePt t="126664" x="5203825" y="6045200"/>
          <p14:tracePt t="126782" x="5203825" y="6032500"/>
          <p14:tracePt t="126790" x="5178425" y="6019800"/>
          <p14:tracePt t="126800" x="5091113" y="5994400"/>
          <p14:tracePt t="126806" x="4965700" y="5981700"/>
          <p14:tracePt t="126815" x="4878388" y="5969000"/>
          <p14:tracePt t="126822" x="4765675" y="5956300"/>
          <p14:tracePt t="126832" x="4678363" y="5945188"/>
          <p14:tracePt t="126838" x="4591050" y="5932488"/>
          <p14:tracePt t="126848" x="4552950" y="5919788"/>
          <p14:tracePt t="126853" x="4540250" y="5919788"/>
          <p14:tracePt t="126886" x="4516438" y="5919788"/>
          <p14:tracePt t="126896" x="4478338" y="5919788"/>
          <p14:tracePt t="126902" x="4427538" y="5907088"/>
          <p14:tracePt t="126910" x="4340225" y="5894388"/>
          <p14:tracePt t="126918" x="4291013" y="5868988"/>
          <p14:tracePt t="126926" x="4214813" y="5856288"/>
          <p14:tracePt t="126934" x="4165600" y="5832475"/>
          <p14:tracePt t="126942" x="4103688" y="5807075"/>
          <p14:tracePt t="126951" x="4065588" y="5781675"/>
          <p14:tracePt t="126959" x="4040188" y="5781675"/>
          <p14:tracePt t="126967" x="4027488" y="5768975"/>
          <p14:tracePt t="126999" x="4040188" y="5768975"/>
          <p14:tracePt t="127015" x="4052888" y="5768975"/>
          <p14:tracePt t="127022" x="4065588" y="5768975"/>
          <p14:tracePt t="127038" x="4078288" y="5768975"/>
          <p14:tracePt t="127094" x="4065588" y="5768975"/>
          <p14:tracePt t="127102" x="4052888" y="5756275"/>
          <p14:tracePt t="127110" x="4027488" y="5756275"/>
          <p14:tracePt t="127126" x="4014788" y="5756275"/>
          <p14:tracePt t="127151" x="4014788" y="5743575"/>
          <p14:tracePt t="127166" x="4014788" y="5732463"/>
          <p14:tracePt t="127174" x="4014788" y="5719763"/>
          <p14:tracePt t="127183" x="4002088" y="5719763"/>
          <p14:tracePt t="127190" x="4002088" y="5707063"/>
          <p14:tracePt t="127198" x="3990975" y="5694363"/>
          <p14:tracePt t="127206" x="3978275" y="5681663"/>
          <p14:tracePt t="127215" x="3965575" y="5643563"/>
          <p14:tracePt t="127222" x="3952875" y="5630863"/>
          <p14:tracePt t="127233" x="3940175" y="5607050"/>
          <p14:tracePt t="127238" x="3914775" y="5581650"/>
          <p14:tracePt t="127248" x="3890963" y="5556250"/>
          <p14:tracePt t="127254" x="3852863" y="5530850"/>
          <p14:tracePt t="127263" x="3827463" y="5518150"/>
          <p14:tracePt t="127270" x="3802063" y="5507038"/>
          <p14:tracePt t="127278" x="3790950" y="5481638"/>
          <p14:tracePt t="127294" x="3790950" y="5456238"/>
          <p14:tracePt t="127302" x="3790950" y="5443538"/>
          <p14:tracePt t="127310" x="3765550" y="5430838"/>
          <p14:tracePt t="127334" x="3765550" y="5418138"/>
          <p14:tracePt t="127358" x="3765550" y="5407025"/>
          <p14:tracePt t="127374" x="3765550" y="5394325"/>
          <p14:tracePt t="127382" x="3765550" y="5381625"/>
          <p14:tracePt t="127399" x="3765550" y="5368925"/>
          <p14:tracePt t="127438" x="3765550" y="5356225"/>
          <p14:tracePt t="127486" x="3765550" y="5343525"/>
          <p14:tracePt t="127494" x="3740150" y="5330825"/>
          <p14:tracePt t="127502" x="3714750" y="5305425"/>
          <p14:tracePt t="127510" x="3702050" y="5294313"/>
          <p14:tracePt t="127518" x="3689350" y="5281613"/>
          <p14:tracePt t="127534" x="3689350" y="5268913"/>
          <p14:tracePt t="127558" x="3678238" y="5268913"/>
          <p14:tracePt t="127950" x="3665538" y="5268913"/>
          <p14:tracePt t="128006" x="3665538" y="5256213"/>
          <p14:tracePt t="128038" x="3652838" y="5256213"/>
          <p14:tracePt t="128046" x="3652838" y="5243513"/>
          <p14:tracePt t="128318" x="3665538" y="5243513"/>
          <p14:tracePt t="128574" x="3665538" y="5230813"/>
          <p14:tracePt t="128598" x="3665538" y="5218113"/>
          <p14:tracePt t="128606" x="3689350" y="5194300"/>
          <p14:tracePt t="128615" x="3714750" y="5156200"/>
          <p14:tracePt t="128622" x="3752850" y="5130800"/>
          <p14:tracePt t="128630" x="3765550" y="5118100"/>
          <p14:tracePt t="128638" x="3790950" y="5092700"/>
          <p14:tracePt t="128649" x="3814763" y="5068888"/>
          <p14:tracePt t="128654" x="3852863" y="5043488"/>
          <p14:tracePt t="128662" x="3902075" y="5005388"/>
          <p14:tracePt t="128670" x="3927475" y="4981575"/>
          <p14:tracePt t="128678" x="3965575" y="4968875"/>
          <p14:tracePt t="128686" x="3990975" y="4956175"/>
          <p14:tracePt t="128694" x="4002088" y="4956175"/>
          <p14:tracePt t="128702" x="4014788" y="4930775"/>
          <p14:tracePt t="128718" x="4027488" y="4918075"/>
          <p14:tracePt t="128734" x="4027488" y="4905375"/>
          <p14:tracePt t="128750" x="4027488" y="4892675"/>
          <p14:tracePt t="128758" x="4052888" y="4868863"/>
          <p14:tracePt t="128767" x="4052888" y="4843463"/>
          <p14:tracePt t="128774" x="4065588" y="4818063"/>
          <p14:tracePt t="128783" x="4078288" y="4805363"/>
          <p14:tracePt t="128790" x="4103688" y="4792663"/>
          <p14:tracePt t="128799" x="4114800" y="4779963"/>
          <p14:tracePt t="128806" x="4127500" y="4768850"/>
          <p14:tracePt t="128847" x="4127500" y="4756150"/>
          <p14:tracePt t="128862" x="4140200" y="4756150"/>
          <p14:tracePt t="128870" x="4152900" y="4730750"/>
          <p14:tracePt t="128878" x="4178300" y="4718050"/>
          <p14:tracePt t="128886" x="4214813" y="4718050"/>
          <p14:tracePt t="128894" x="4214813" y="4705350"/>
          <p14:tracePt t="128902" x="4227513" y="4705350"/>
          <p14:tracePt t="128918" x="4227513" y="4692650"/>
          <p14:tracePt t="128926" x="4240213" y="4692650"/>
          <p14:tracePt t="128958" x="4252913" y="4692650"/>
          <p14:tracePt t="128990" x="4252913" y="4679950"/>
          <p14:tracePt t="128999" x="4278313" y="4656138"/>
          <p14:tracePt t="129006" x="4291013" y="4643438"/>
          <p14:tracePt t="129015" x="4303713" y="4630738"/>
          <p14:tracePt t="129078" x="4303713" y="4618038"/>
          <p14:tracePt t="129358" x="4327525" y="4630738"/>
          <p14:tracePt t="129366" x="4465638" y="4718050"/>
          <p14:tracePt t="129374" x="4527550" y="4768850"/>
          <p14:tracePt t="129384" x="4627563" y="4830763"/>
          <p14:tracePt t="129390" x="4703763" y="4905375"/>
          <p14:tracePt t="129400" x="4778375" y="4968875"/>
          <p14:tracePt t="129406" x="4878388" y="5018088"/>
          <p14:tracePt t="129414" x="4965700" y="5081588"/>
          <p14:tracePt t="129422" x="5040313" y="5118100"/>
          <p14:tracePt t="129431" x="5091113" y="5143500"/>
          <p14:tracePt t="129438" x="5141913" y="5181600"/>
          <p14:tracePt t="129448" x="5141913" y="5194300"/>
          <p14:tracePt t="129454" x="5153025" y="5194300"/>
          <p14:tracePt t="129462" x="5153025" y="5205413"/>
          <p14:tracePt t="129470" x="5178425" y="5205413"/>
          <p14:tracePt t="129478" x="5216525" y="5218113"/>
          <p14:tracePt t="129486" x="5229225" y="5230813"/>
          <p14:tracePt t="129494" x="5253038" y="5243513"/>
          <p14:tracePt t="129502" x="5303838" y="5268913"/>
          <p14:tracePt t="129510" x="5341938" y="5318125"/>
          <p14:tracePt t="129518" x="5378450" y="5356225"/>
          <p14:tracePt t="129526" x="5454650" y="5394325"/>
          <p14:tracePt t="129534" x="5529263" y="5456238"/>
          <p14:tracePt t="129542" x="5629275" y="5507038"/>
          <p14:tracePt t="129551" x="5691188" y="5568950"/>
          <p14:tracePt t="129558" x="5767388" y="5607050"/>
          <p14:tracePt t="129567" x="5829300" y="5643563"/>
          <p14:tracePt t="129574" x="5878513" y="5656263"/>
          <p14:tracePt t="129582" x="5903913" y="5668963"/>
          <p14:tracePt t="129695" x="5916613" y="5668963"/>
          <p14:tracePt t="129703" x="5916613" y="5681663"/>
          <p14:tracePt t="129710" x="5929313" y="5681663"/>
          <p14:tracePt t="129718" x="5929313" y="5707063"/>
          <p14:tracePt t="129726" x="5942013" y="5707063"/>
          <p14:tracePt t="129743" x="5954713" y="5719763"/>
          <p14:tracePt t="129751" x="5967413" y="5719763"/>
          <p14:tracePt t="129758" x="5967413" y="5732463"/>
          <p14:tracePt t="129767" x="5978525" y="5732463"/>
          <p14:tracePt t="129774" x="5991225" y="5743575"/>
          <p14:tracePt t="129783" x="6003925" y="5756275"/>
          <p14:tracePt t="129790" x="6016625" y="5794375"/>
          <p14:tracePt t="129800" x="6054725" y="5819775"/>
          <p14:tracePt t="129806" x="6054725" y="5843588"/>
          <p14:tracePt t="129816" x="6067425" y="5868988"/>
          <p14:tracePt t="129822" x="6078538" y="5881688"/>
          <p14:tracePt t="129831" x="6078538" y="5894388"/>
          <p14:tracePt t="129848" x="6078538" y="5907088"/>
          <p14:tracePt t="129870" x="6091238" y="5907088"/>
          <p14:tracePt t="130031" x="6067425" y="5994400"/>
          <p14:tracePt t="130038" x="5942013" y="6107113"/>
          <p14:tracePt t="130048" x="5803900" y="6181725"/>
          <p14:tracePt t="130054" x="5678488" y="6245225"/>
          <p14:tracePt t="130062" x="5565775" y="6307138"/>
          <p14:tracePt t="130070" x="5491163" y="6357938"/>
          <p14:tracePt t="130078" x="5416550" y="6370638"/>
          <p14:tracePt t="130086" x="5365750" y="6381750"/>
          <p14:tracePt t="130094" x="5329238" y="6381750"/>
          <p14:tracePt t="130102" x="5316538" y="6381750"/>
          <p14:tracePt t="130110" x="5303838" y="6381750"/>
          <p14:tracePt t="130126" x="5316538" y="6381750"/>
          <p14:tracePt t="130134" x="5329238" y="6381750"/>
          <p14:tracePt t="130142" x="5378450" y="6381750"/>
          <p14:tracePt t="130150" x="5391150" y="6381750"/>
          <p14:tracePt t="130158" x="5403850" y="6381750"/>
          <p14:tracePt t="130166" x="5429250" y="6370638"/>
          <p14:tracePt t="130174" x="5441950" y="6370638"/>
          <p14:tracePt t="130190" x="5465763" y="6370638"/>
          <p14:tracePt t="130206" x="5478463" y="6357938"/>
          <p14:tracePt t="130247" x="5478463" y="6345238"/>
          <p14:tracePt t="130413" x="5429250" y="6345238"/>
          <p14:tracePt t="130422" x="5365750" y="6345238"/>
          <p14:tracePt t="130430" x="5278438" y="6345238"/>
          <p14:tracePt t="130438" x="5191125" y="6345238"/>
          <p14:tracePt t="130447" x="5091113" y="6345238"/>
          <p14:tracePt t="130454" x="4978400" y="6345238"/>
          <p14:tracePt t="130462" x="4803775" y="6357938"/>
          <p14:tracePt t="130470" x="4652963" y="6357938"/>
          <p14:tracePt t="130478" x="4503738" y="6370638"/>
          <p14:tracePt t="130486" x="4378325" y="6381750"/>
          <p14:tracePt t="130494" x="4278313" y="6394450"/>
          <p14:tracePt t="130502" x="4178300" y="6394450"/>
          <p14:tracePt t="130510" x="4103688" y="6394450"/>
          <p14:tracePt t="130518" x="4052888" y="6394450"/>
          <p14:tracePt t="130526" x="4002088" y="6407150"/>
          <p14:tracePt t="130534" x="3978275" y="6407150"/>
          <p14:tracePt t="130542" x="3952875" y="6407150"/>
          <p14:tracePt t="130558" x="3902075" y="6407150"/>
          <p14:tracePt t="130574" x="3878263" y="6407150"/>
          <p14:tracePt t="130590" x="3865563" y="6407150"/>
          <p14:tracePt t="130615" x="3852863" y="6407150"/>
          <p14:tracePt t="130638" x="3852863" y="6419850"/>
          <p14:tracePt t="130654" x="3827463" y="6419850"/>
          <p14:tracePt t="130662" x="3714750" y="6419850"/>
          <p14:tracePt t="130670" x="3502025" y="6457950"/>
          <p14:tracePt t="130678" x="3214688" y="6470650"/>
          <p14:tracePt t="130686" x="2963863" y="6494463"/>
          <p14:tracePt t="130694" x="2763838" y="6532563"/>
          <p14:tracePt t="130702" x="2601913" y="6545263"/>
          <p14:tracePt t="130710" x="2489200" y="6545263"/>
          <p14:tracePt t="130718" x="2401888" y="6545263"/>
          <p14:tracePt t="130727" x="2363788" y="6545263"/>
          <p14:tracePt t="130736" x="2351088" y="6532563"/>
          <p14:tracePt t="130742" x="2351088" y="6507163"/>
          <p14:tracePt t="130751" x="2351088" y="6483350"/>
          <p14:tracePt t="130758" x="2351088" y="6457950"/>
          <p14:tracePt t="130768" x="2351088" y="6432550"/>
          <p14:tracePt t="130774" x="2351088" y="6394450"/>
          <p14:tracePt t="130784" x="2327275" y="6370638"/>
          <p14:tracePt t="130790" x="2276475" y="6345238"/>
          <p14:tracePt t="130799" x="2201863" y="6294438"/>
          <p14:tracePt t="130806" x="2151063" y="6219825"/>
          <p14:tracePt t="130816" x="2151063" y="6181725"/>
          <p14:tracePt t="130822" x="2151063" y="6169025"/>
          <p14:tracePt t="130832" x="2101850" y="6081713"/>
          <p14:tracePt t="130840" x="1925638" y="6045200"/>
          <p14:tracePt t="130853" x="1751013" y="5969000"/>
          <p14:tracePt t="130856" x="1651000" y="5907088"/>
          <p14:tracePt t="130862" x="1489075" y="5732463"/>
          <p14:tracePt t="130870" x="1312863" y="5607050"/>
          <p14:tracePt t="130878" x="1212850" y="5481638"/>
          <p14:tracePt t="130896" x="912813" y="5394325"/>
          <p14:tracePt t="130902" x="812800" y="5394325"/>
          <p14:tracePt t="130910" x="750888" y="5394325"/>
          <p14:tracePt t="130918" x="738188" y="5394325"/>
          <p14:tracePt t="130942" x="763588" y="5394325"/>
          <p14:tracePt t="130983" x="1425575" y="5368925"/>
          <p14:tracePt t="130990" x="1463675" y="5343525"/>
          <p14:tracePt t="130999" x="1489075" y="5305425"/>
          <p14:tracePt t="131006" x="1512888" y="5281613"/>
          <p14:tracePt t="131016" x="1512888" y="5256213"/>
          <p14:tracePt t="131022" x="1512888" y="5243513"/>
          <p14:tracePt t="131030" x="1512888" y="5230813"/>
          <p14:tracePt t="131086" x="1538288" y="5218113"/>
          <p14:tracePt t="131094" x="1563688" y="5205413"/>
          <p14:tracePt t="131102" x="1576388" y="5205413"/>
          <p14:tracePt t="131110" x="1601788" y="5194300"/>
          <p14:tracePt t="131118" x="1625600" y="5194300"/>
          <p14:tracePt t="131126" x="1651000" y="5194300"/>
          <p14:tracePt t="131134" x="1676400" y="5194300"/>
          <p14:tracePt t="131142" x="1714500" y="5194300"/>
          <p14:tracePt t="131151" x="1776413" y="5194300"/>
          <p14:tracePt t="131158" x="1838325" y="5194300"/>
          <p14:tracePt t="131166" x="1938338" y="5194300"/>
          <p14:tracePt t="131174" x="2025650" y="5194300"/>
          <p14:tracePt t="131183" x="2127250" y="5205413"/>
          <p14:tracePt t="131190" x="2189163" y="5205413"/>
          <p14:tracePt t="131199" x="2238375" y="5205413"/>
          <p14:tracePt t="131206" x="2251075" y="5205413"/>
          <p14:tracePt t="131406" x="2263775" y="5205413"/>
          <p14:tracePt t="131415" x="2289175" y="5194300"/>
          <p14:tracePt t="131422" x="2338388" y="5130800"/>
          <p14:tracePt t="131430" x="2363788" y="5092700"/>
          <p14:tracePt t="131438" x="2389188" y="5030788"/>
          <p14:tracePt t="131446" x="2451100" y="4956175"/>
          <p14:tracePt t="131454" x="2489200" y="4879975"/>
          <p14:tracePt t="131462" x="2527300" y="4843463"/>
          <p14:tracePt t="131470" x="2540000" y="4792663"/>
          <p14:tracePt t="131478" x="2540000" y="4779963"/>
          <p14:tracePt t="131486" x="2540000" y="4756150"/>
          <p14:tracePt t="131494" x="2551113" y="4756150"/>
          <p14:tracePt t="131502" x="2551113" y="4743450"/>
          <p14:tracePt t="131510" x="2563813" y="4743450"/>
          <p14:tracePt t="131518" x="2563813" y="4730750"/>
          <p14:tracePt t="131534" x="2563813" y="4718050"/>
          <p14:tracePt t="131542" x="2563813" y="4705350"/>
          <p14:tracePt t="131582" x="2576513" y="4705350"/>
          <p14:tracePt t="131630" x="2576513" y="4692650"/>
          <p14:tracePt t="131662" x="2589213" y="4692650"/>
          <p14:tracePt t="131742" x="2576513" y="4692650"/>
          <p14:tracePt t="131750" x="2501900" y="4718050"/>
          <p14:tracePt t="131758" x="2451100" y="4743450"/>
          <p14:tracePt t="131766" x="2389188" y="4792663"/>
          <p14:tracePt t="131774" x="2314575" y="4843463"/>
          <p14:tracePt t="131784" x="2201863" y="4879975"/>
          <p14:tracePt t="131790" x="2114550" y="4918075"/>
          <p14:tracePt t="131799" x="2051050" y="4981575"/>
          <p14:tracePt t="131806" x="1976438" y="5030788"/>
          <p14:tracePt t="131814" x="1925638" y="5056188"/>
          <p14:tracePt t="131822" x="1889125" y="5081588"/>
          <p14:tracePt t="131831" x="1863725" y="5092700"/>
          <p14:tracePt t="131950" x="1863725" y="5081588"/>
          <p14:tracePt t="131959" x="1901825" y="5030788"/>
          <p14:tracePt t="131968" x="1976438" y="4905375"/>
          <p14:tracePt t="131974" x="2025650" y="4779963"/>
          <p14:tracePt t="131983" x="2127250" y="4679950"/>
          <p14:tracePt t="131990" x="2214563" y="4579938"/>
          <p14:tracePt t="131999" x="2301875" y="4492625"/>
          <p14:tracePt t="132006" x="2389188" y="4430713"/>
          <p14:tracePt t="132015" x="2439988" y="4379913"/>
          <p14:tracePt t="132023" x="2451100" y="4341813"/>
          <p14:tracePt t="132034" x="2489200" y="4330700"/>
          <p14:tracePt t="132126" x="2501900" y="4330700"/>
          <p14:tracePt t="132215" x="2527300" y="4330700"/>
          <p14:tracePt t="132222" x="2540000" y="4330700"/>
          <p14:tracePt t="132238" x="2563813" y="4330700"/>
          <p14:tracePt t="132254" x="2576513" y="4318000"/>
          <p14:tracePt t="132270" x="2601913" y="4318000"/>
          <p14:tracePt t="132279" x="2627313" y="4318000"/>
          <p14:tracePt t="132286" x="2663825" y="4341813"/>
          <p14:tracePt t="132294" x="2663825" y="4379913"/>
          <p14:tracePt t="132302" x="2663825" y="4405313"/>
          <p14:tracePt t="132310" x="2701925" y="4443413"/>
          <p14:tracePt t="132318" x="2714625" y="4492625"/>
          <p14:tracePt t="132326" x="2727325" y="4618038"/>
          <p14:tracePt t="132335" x="2827338" y="4667250"/>
          <p14:tracePt t="132342" x="2840038" y="4743450"/>
          <p14:tracePt t="132351" x="2852738" y="4792663"/>
          <p14:tracePt t="132358" x="2852738" y="4843463"/>
          <p14:tracePt t="132366" x="2852738" y="4868863"/>
          <p14:tracePt t="132374" x="2840038" y="4905375"/>
          <p14:tracePt t="132383" x="2789238" y="4930775"/>
          <p14:tracePt t="132390" x="2740025" y="4930775"/>
          <p14:tracePt t="132399" x="2676525" y="4930775"/>
          <p14:tracePt t="132406" x="2527300" y="4918075"/>
          <p14:tracePt t="132414" x="2301875" y="4918075"/>
          <p14:tracePt t="132422" x="2101850" y="4879975"/>
          <p14:tracePt t="132431" x="1789113" y="4856163"/>
          <p14:tracePt t="132438" x="1538288" y="4843463"/>
          <p14:tracePt t="132446" x="1189038" y="4818063"/>
          <p14:tracePt t="132454" x="812800" y="4818063"/>
          <p14:tracePt t="132462" x="474663" y="4818063"/>
          <p14:tracePt t="132470" x="161925" y="4818063"/>
          <p14:tracePt t="132718" x="61913" y="3590925"/>
          <p14:tracePt t="132726" x="138113" y="3554413"/>
          <p14:tracePt t="132734" x="261938" y="3516313"/>
          <p14:tracePt t="132742" x="387350" y="3479800"/>
          <p14:tracePt t="132750" x="500063" y="3416300"/>
          <p14:tracePt t="132758" x="650875" y="3378200"/>
          <p14:tracePt t="132766" x="812800" y="3341688"/>
          <p14:tracePt t="132774" x="1025525" y="3290888"/>
          <p14:tracePt t="132783" x="1263650" y="3216275"/>
          <p14:tracePt t="132790" x="1525588" y="3190875"/>
          <p14:tracePt t="132799" x="1714500" y="3154363"/>
          <p14:tracePt t="132806" x="1863725" y="3128963"/>
          <p14:tracePt t="132816" x="2001838" y="3116263"/>
          <p14:tracePt t="132822" x="2051050" y="3116263"/>
          <p14:tracePt t="132831" x="2101850" y="3116263"/>
          <p14:tracePt t="132838" x="2127250" y="3103563"/>
          <p14:tracePt t="132854" x="2138363" y="3103563"/>
          <p14:tracePt t="132894" x="2151063" y="3103563"/>
          <p14:tracePt t="132926" x="2151063" y="3090863"/>
          <p14:tracePt t="132974" x="2176463" y="3078163"/>
          <p14:tracePt t="132983" x="2201863" y="3054350"/>
          <p14:tracePt t="132990" x="2227263" y="3028950"/>
          <p14:tracePt t="132999" x="2238375" y="3016250"/>
          <p14:tracePt t="133006" x="2251075" y="3016250"/>
          <p14:tracePt t="133015" x="2276475" y="2990850"/>
          <p14:tracePt t="133022" x="2301875" y="2990850"/>
          <p14:tracePt t="133031" x="2338388" y="2978150"/>
          <p14:tracePt t="133038" x="2389188" y="2965450"/>
          <p14:tracePt t="133046" x="2439988" y="2941638"/>
          <p14:tracePt t="133054" x="2489200" y="2928938"/>
          <p14:tracePt t="133062" x="2540000" y="2903538"/>
          <p14:tracePt t="133070" x="2589213" y="2890838"/>
          <p14:tracePt t="133078" x="2640013" y="2878138"/>
          <p14:tracePt t="133086" x="2663825" y="2865438"/>
          <p14:tracePt t="133095" x="2727325" y="2852738"/>
          <p14:tracePt t="133103" x="2727325" y="2840038"/>
          <p14:tracePt t="133110" x="2752725" y="2840038"/>
          <p14:tracePt t="133118" x="2763838" y="2840038"/>
          <p14:tracePt t="133126" x="2776538" y="2840038"/>
          <p14:tracePt t="133166" x="2776538" y="2828925"/>
          <p14:tracePt t="133198" x="2727325" y="2840038"/>
          <p14:tracePt t="133206" x="2663825" y="2840038"/>
          <p14:tracePt t="133216" x="2614613" y="2865438"/>
          <p14:tracePt t="133223" x="2601913" y="2865438"/>
          <p14:tracePt t="133233" x="2576513" y="2890838"/>
          <p14:tracePt t="133238" x="2563813" y="2890838"/>
          <p14:tracePt t="133249" x="2527300" y="2890838"/>
          <p14:tracePt t="133254" x="2489200" y="2890838"/>
          <p14:tracePt t="133262" x="2439988" y="2890838"/>
          <p14:tracePt t="133270" x="2389188" y="2890838"/>
          <p14:tracePt t="133278" x="2363788" y="2890838"/>
          <p14:tracePt t="133294" x="2351088" y="2890838"/>
          <p14:tracePt t="133310" x="2314575" y="2890838"/>
          <p14:tracePt t="133326" x="2289175" y="2878138"/>
          <p14:tracePt t="133358" x="2263775" y="2878138"/>
          <p14:tracePt t="133368" x="2201863" y="2852738"/>
          <p14:tracePt t="133374" x="2127250" y="2828925"/>
          <p14:tracePt t="133383" x="2038350" y="2803525"/>
          <p14:tracePt t="133390" x="1951038" y="2778125"/>
          <p14:tracePt t="133399" x="1851025" y="2752725"/>
          <p14:tracePt t="133406" x="1801813" y="2740025"/>
          <p14:tracePt t="133416" x="1676400" y="2716213"/>
          <p14:tracePt t="133422" x="1612900" y="2703513"/>
          <p14:tracePt t="133430" x="1525588" y="2690813"/>
          <p14:tracePt t="133438" x="1476375" y="2665413"/>
          <p14:tracePt t="133446" x="1450975" y="2665413"/>
          <p14:tracePt t="133454" x="1425575" y="2652713"/>
          <p14:tracePt t="133462" x="1425575" y="2640013"/>
          <p14:tracePt t="133486" x="1389063" y="2640013"/>
          <p14:tracePt t="133494" x="1312863" y="2616200"/>
          <p14:tracePt t="133502" x="1225550" y="2590800"/>
          <p14:tracePt t="133510" x="1125538" y="2552700"/>
          <p14:tracePt t="133518" x="1050925" y="2540000"/>
          <p14:tracePt t="133526" x="963613" y="2516188"/>
          <p14:tracePt t="133534" x="900113" y="2490788"/>
          <p14:tracePt t="133542" x="787400" y="2465388"/>
          <p14:tracePt t="133551" x="687388" y="2452688"/>
          <p14:tracePt t="133558" x="600075" y="2439988"/>
          <p14:tracePt t="133568" x="538163" y="2414588"/>
          <p14:tracePt t="133574" x="500063" y="2414588"/>
          <p14:tracePt t="133583" x="487363" y="2390775"/>
          <p14:tracePt t="133590" x="463550" y="2390775"/>
          <p14:tracePt t="133599" x="450850" y="2378075"/>
          <p14:tracePt t="133774" x="450850" y="2365375"/>
          <p14:tracePt t="133846" x="450850" y="2378075"/>
          <p14:tracePt t="133854" x="487363" y="2390775"/>
          <p14:tracePt t="133862" x="500063" y="2390775"/>
          <p14:tracePt t="133870" x="500063" y="2403475"/>
          <p14:tracePt t="134118" x="525463" y="2403475"/>
          <p14:tracePt t="134126" x="538163" y="2403475"/>
          <p14:tracePt t="134462" x="525463" y="2403475"/>
          <p14:tracePt t="134662" x="525463" y="2414588"/>
          <p14:tracePt t="134670" x="563563" y="2427288"/>
          <p14:tracePt t="134678" x="663575" y="2465388"/>
          <p14:tracePt t="134686" x="725488" y="2490788"/>
          <p14:tracePt t="134694" x="750888" y="2490788"/>
          <p14:tracePt t="134702" x="763588" y="2490788"/>
          <p14:tracePt t="134710" x="800100" y="2503488"/>
          <p14:tracePt t="134718" x="876300" y="2527300"/>
          <p14:tracePt t="134726" x="976313" y="2552700"/>
          <p14:tracePt t="134734" x="1063625" y="2565400"/>
          <p14:tracePt t="134742" x="1150938" y="2590800"/>
          <p14:tracePt t="134750" x="1238250" y="2603500"/>
          <p14:tracePt t="134758" x="1325563" y="2616200"/>
          <p14:tracePt t="134766" x="1376363" y="2627313"/>
          <p14:tracePt t="134774" x="1412875" y="2640013"/>
          <p14:tracePt t="134783" x="1489075" y="2652713"/>
          <p14:tracePt t="134790" x="1538288" y="2652713"/>
          <p14:tracePt t="134799" x="1663700" y="2678113"/>
          <p14:tracePt t="134806" x="1725613" y="2678113"/>
          <p14:tracePt t="134814" x="1825625" y="2678113"/>
          <p14:tracePt t="134822" x="1876425" y="2678113"/>
          <p14:tracePt t="134830" x="1925638" y="2678113"/>
          <p14:tracePt t="134838" x="2001838" y="2678113"/>
          <p14:tracePt t="134846" x="2051050" y="2678113"/>
          <p14:tracePt t="134854" x="2127250" y="2678113"/>
          <p14:tracePt t="134862" x="2151063" y="2665413"/>
          <p14:tracePt t="134870" x="2176463" y="2652713"/>
          <p14:tracePt t="134878" x="2189163" y="2652713"/>
          <p14:tracePt t="134897" x="2227263" y="2652713"/>
          <p14:tracePt t="134902" x="2263775" y="2640013"/>
          <p14:tracePt t="134910" x="2363788" y="2616200"/>
          <p14:tracePt t="134918" x="2439988" y="2590800"/>
          <p14:tracePt t="134926" x="2527300" y="2578100"/>
          <p14:tracePt t="134934" x="2640013" y="2552700"/>
          <p14:tracePt t="134942" x="2727325" y="2540000"/>
          <p14:tracePt t="134950" x="2827338" y="2527300"/>
          <p14:tracePt t="134958" x="2989263" y="2478088"/>
          <p14:tracePt t="134966" x="3065463" y="2478088"/>
          <p14:tracePt t="134974" x="3201988" y="2465388"/>
          <p14:tracePt t="134983" x="3289300" y="2465388"/>
          <p14:tracePt t="134990" x="3340100" y="2465388"/>
          <p14:tracePt t="134999" x="3376613" y="2465388"/>
          <p14:tracePt t="135022" x="3402013" y="2465388"/>
          <p14:tracePt t="135126" x="3414713" y="2452688"/>
          <p14:tracePt t="135134" x="3489325" y="2439988"/>
          <p14:tracePt t="135141" x="3514725" y="2427288"/>
          <p14:tracePt t="135150" x="3552825" y="2403475"/>
          <p14:tracePt t="135158" x="3565525" y="2403475"/>
          <p14:tracePt t="135168" x="3602038" y="2403475"/>
          <p14:tracePt t="135174" x="3614738" y="2390775"/>
          <p14:tracePt t="135183" x="3627438" y="2390775"/>
          <p14:tracePt t="135190" x="3640138" y="2390775"/>
          <p14:tracePt t="135215" x="3652838" y="2378075"/>
          <p14:tracePt t="135295" x="3665538" y="2378075"/>
          <p14:tracePt t="135305" x="3727450" y="2378075"/>
          <p14:tracePt t="135311" x="3865563" y="2378075"/>
          <p14:tracePt t="135321" x="3952875" y="2378075"/>
          <p14:tracePt t="135326" x="4052888" y="2378075"/>
          <p14:tracePt t="135335" x="4090988" y="2390775"/>
          <p14:tracePt t="135343" x="4140200" y="2390775"/>
          <p14:tracePt t="135352" x="4152900" y="2390775"/>
          <p14:tracePt t="135374" x="4165600" y="2390775"/>
          <p14:tracePt t="135534" x="4178300" y="2390775"/>
          <p14:tracePt t="135542" x="4252913" y="2390775"/>
          <p14:tracePt t="135551" x="4340225" y="2390775"/>
          <p14:tracePt t="135558" x="4440238" y="2390775"/>
          <p14:tracePt t="135568" x="4540250" y="2390775"/>
          <p14:tracePt t="135574" x="4603750" y="2390775"/>
          <p14:tracePt t="135583" x="4727575" y="2390775"/>
          <p14:tracePt t="135590" x="4829175" y="2390775"/>
          <p14:tracePt t="135599" x="4953000" y="2390775"/>
          <p14:tracePt t="135606" x="5053013" y="2390775"/>
          <p14:tracePt t="135614" x="5178425" y="2390775"/>
          <p14:tracePt t="135622" x="5253038" y="2390775"/>
          <p14:tracePt t="135631" x="5316538" y="2390775"/>
          <p14:tracePt t="135638" x="5365750" y="2390775"/>
          <p14:tracePt t="135646" x="5391150" y="2390775"/>
          <p14:tracePt t="135654" x="5416550" y="2390775"/>
          <p14:tracePt t="135662" x="5429250" y="2390775"/>
          <p14:tracePt t="135670" x="5454650" y="2378075"/>
          <p14:tracePt t="135686" x="5465763" y="2378075"/>
          <p14:tracePt t="135870" x="5478463" y="2378075"/>
          <p14:tracePt t="135878" x="5516563" y="2378075"/>
          <p14:tracePt t="135886" x="5591175" y="2378075"/>
          <p14:tracePt t="135894" x="5691188" y="2378075"/>
          <p14:tracePt t="135902" x="5767388" y="2378075"/>
          <p14:tracePt t="135910" x="5829300" y="2390775"/>
          <p14:tracePt t="135918" x="5916613" y="2390775"/>
          <p14:tracePt t="135926" x="6003925" y="2403475"/>
          <p14:tracePt t="135935" x="6091238" y="2414588"/>
          <p14:tracePt t="135943" x="6191250" y="2439988"/>
          <p14:tracePt t="135952" x="6242050" y="2452688"/>
          <p14:tracePt t="135958" x="6303963" y="2465388"/>
          <p14:tracePt t="135967" x="6316663" y="2478088"/>
          <p14:tracePt t="135974" x="6354763" y="2478088"/>
          <p14:tracePt t="135983" x="6380163" y="2478088"/>
          <p14:tracePt t="135990" x="6403975" y="2478088"/>
          <p14:tracePt t="135999" x="6416675" y="2478088"/>
          <p14:tracePt t="136014" x="6442075" y="2478088"/>
          <p14:tracePt t="136022" x="6454775" y="2478088"/>
          <p14:tracePt t="136030" x="6480175" y="2478088"/>
          <p14:tracePt t="136038" x="6529388" y="2478088"/>
          <p14:tracePt t="136048" x="6567488" y="2490788"/>
          <p14:tracePt t="136054" x="6629400" y="2516188"/>
          <p14:tracePt t="136062" x="6729413" y="2527300"/>
          <p14:tracePt t="136070" x="6816725" y="2540000"/>
          <p14:tracePt t="136078" x="6880225" y="2552700"/>
          <p14:tracePt t="136086" x="6954838" y="2552700"/>
          <p14:tracePt t="136094" x="7005638" y="2565400"/>
          <p14:tracePt t="136102" x="7016750" y="2565400"/>
          <p14:tracePt t="136110" x="7054850" y="2565400"/>
          <p14:tracePt t="136126" x="7067550" y="2565400"/>
          <p14:tracePt t="136294" x="7080250" y="2565400"/>
          <p14:tracePt t="136302" x="7154863" y="2565400"/>
          <p14:tracePt t="136310" x="7192963" y="2565400"/>
          <p14:tracePt t="136318" x="7218363" y="2565400"/>
          <p14:tracePt t="136326" x="7267575" y="2552700"/>
          <p14:tracePt t="136335" x="7342188" y="2540000"/>
          <p14:tracePt t="136342" x="7392988" y="2516188"/>
          <p14:tracePt t="136350" x="7467600" y="2503488"/>
          <p14:tracePt t="136358" x="7505700" y="2503488"/>
          <p14:tracePt t="136368" x="7580313" y="2478088"/>
          <p14:tracePt t="136374" x="7642225" y="2452688"/>
          <p14:tracePt t="136384" x="7731125" y="2439988"/>
          <p14:tracePt t="136390" x="7793038" y="2427288"/>
          <p14:tracePt t="136399" x="7818438" y="2427288"/>
          <p14:tracePt t="136406" x="7818438" y="2414588"/>
          <p14:tracePt t="136415" x="7831138" y="2414588"/>
          <p14:tracePt t="136494" x="7843838" y="2414588"/>
          <p14:tracePt t="136599" x="7780338" y="2414588"/>
          <p14:tracePt t="136607" x="7667625" y="2439988"/>
          <p14:tracePt t="136614" x="7567613" y="2490788"/>
          <p14:tracePt t="136622" x="7467600" y="2516188"/>
          <p14:tracePt t="136632" x="7329488" y="2540000"/>
          <p14:tracePt t="136638" x="7180263" y="2565400"/>
          <p14:tracePt t="136647" x="7029450" y="2578100"/>
          <p14:tracePt t="136654" x="6816725" y="2590800"/>
          <p14:tracePt t="136662" x="6580188" y="2590800"/>
          <p14:tracePt t="136670" x="6303963" y="2590800"/>
          <p14:tracePt t="136678" x="5991225" y="2616200"/>
          <p14:tracePt t="136686" x="5754688" y="2616200"/>
          <p14:tracePt t="136694" x="5503863" y="2616200"/>
          <p14:tracePt t="136702" x="5241925" y="2616200"/>
          <p14:tracePt t="136710" x="4991100" y="2616200"/>
          <p14:tracePt t="136718" x="4791075" y="2616200"/>
          <p14:tracePt t="136726" x="4627563" y="2627313"/>
          <p14:tracePt t="136735" x="4452938" y="2627313"/>
          <p14:tracePt t="136742" x="4303713" y="2640013"/>
          <p14:tracePt t="136751" x="4152900" y="2652713"/>
          <p14:tracePt t="136758" x="4002088" y="2678113"/>
          <p14:tracePt t="136767" x="3865563" y="2690813"/>
          <p14:tracePt t="136774" x="3752850" y="2703513"/>
          <p14:tracePt t="136783" x="3652838" y="2716213"/>
          <p14:tracePt t="136790" x="3552825" y="2728913"/>
          <p14:tracePt t="136800" x="3465513" y="2740025"/>
          <p14:tracePt t="136806" x="3340100" y="2752725"/>
          <p14:tracePt t="136816" x="3252788" y="2765425"/>
          <p14:tracePt t="136822" x="3176588" y="2778125"/>
          <p14:tracePt t="136832" x="3065463" y="2778125"/>
          <p14:tracePt t="136838" x="2963863" y="2803525"/>
          <p14:tracePt t="136846" x="2863850" y="2816225"/>
          <p14:tracePt t="136854" x="2776538" y="2816225"/>
          <p14:tracePt t="136862" x="2727325" y="2816225"/>
          <p14:tracePt t="136870" x="2689225" y="2828925"/>
          <p14:tracePt t="136878" x="2663825" y="2828925"/>
          <p14:tracePt t="136899" x="2651125" y="2828925"/>
          <p14:tracePt t="136910" x="2627313" y="2828925"/>
          <p14:tracePt t="136918" x="2601913" y="2840038"/>
          <p14:tracePt t="136926" x="2563813" y="2865438"/>
          <p14:tracePt t="136934" x="2540000" y="2878138"/>
          <p14:tracePt t="136942" x="2476500" y="2903538"/>
          <p14:tracePt t="136950" x="2401888" y="2928938"/>
          <p14:tracePt t="136958" x="2276475" y="2952750"/>
          <p14:tracePt t="136967" x="2189163" y="2965450"/>
          <p14:tracePt t="136974" x="2101850" y="2990850"/>
          <p14:tracePt t="136983" x="2025650" y="2990850"/>
          <p14:tracePt t="136990" x="1938338" y="2990850"/>
          <p14:tracePt t="136999" x="1901825" y="2990850"/>
          <p14:tracePt t="137006" x="1863725" y="2990850"/>
          <p14:tracePt t="137014" x="1814513" y="2990850"/>
          <p14:tracePt t="137022" x="1738313" y="2990850"/>
          <p14:tracePt t="137031" x="1714500" y="2990850"/>
          <p14:tracePt t="137038" x="1701800" y="2990850"/>
          <p14:tracePt t="137046" x="1676400" y="2990850"/>
          <p14:tracePt t="137054" x="1651000" y="2990850"/>
          <p14:tracePt t="137062" x="1625600" y="2990850"/>
          <p14:tracePt t="137070" x="1589088" y="2990850"/>
          <p14:tracePt t="137078" x="1550988" y="3003550"/>
          <p14:tracePt t="137086" x="1489075" y="3003550"/>
          <p14:tracePt t="137094" x="1376363" y="3003550"/>
          <p14:tracePt t="137102" x="1238250" y="3016250"/>
          <p14:tracePt t="137110" x="1125538" y="3016250"/>
          <p14:tracePt t="137118" x="1025525" y="3016250"/>
          <p14:tracePt t="137126" x="925513" y="3016250"/>
          <p14:tracePt t="137135" x="887413" y="3016250"/>
          <p14:tracePt t="137142" x="863600" y="3016250"/>
          <p14:tracePt t="137262" x="863600" y="3003550"/>
          <p14:tracePt t="137406" x="900113" y="3003550"/>
          <p14:tracePt t="137414" x="938213" y="2990850"/>
          <p14:tracePt t="137422" x="987425" y="2990850"/>
          <p14:tracePt t="137431" x="1050925" y="2978150"/>
          <p14:tracePt t="137438" x="1112838" y="2978150"/>
          <p14:tracePt t="137446" x="1176338" y="2941638"/>
          <p14:tracePt t="137454" x="1238250" y="2916238"/>
          <p14:tracePt t="137462" x="1300163" y="2903538"/>
          <p14:tracePt t="137470" x="1350963" y="2903538"/>
          <p14:tracePt t="137478" x="1389063" y="2903538"/>
          <p14:tracePt t="137486" x="1412875" y="2890838"/>
          <p14:tracePt t="137494" x="1438275" y="2890838"/>
          <p14:tracePt t="137502" x="1463675" y="2878138"/>
          <p14:tracePt t="137527" x="1476375" y="2878138"/>
          <p14:tracePt t="137599" x="1525588" y="2865438"/>
          <p14:tracePt t="137606" x="1563688" y="2840038"/>
          <p14:tracePt t="137615" x="1601788" y="2828925"/>
          <p14:tracePt t="137622" x="1638300" y="2828925"/>
          <p14:tracePt t="137631" x="1701800" y="2816225"/>
          <p14:tracePt t="137638" x="1789113" y="2803525"/>
          <p14:tracePt t="137647" x="1851025" y="2790825"/>
          <p14:tracePt t="137654" x="1976438" y="2765425"/>
          <p14:tracePt t="137662" x="2063750" y="2765425"/>
          <p14:tracePt t="137670" x="2089150" y="2765425"/>
          <p14:tracePt t="137678" x="2138363" y="2765425"/>
          <p14:tracePt t="137686" x="2138363" y="2752725"/>
          <p14:tracePt t="137694" x="2163763" y="2752725"/>
          <p14:tracePt t="137718" x="2176463" y="2752725"/>
          <p14:tracePt t="137783" x="2201863" y="2752725"/>
          <p14:tracePt t="137790" x="2251075" y="2752725"/>
          <p14:tracePt t="137799" x="2314575" y="2752725"/>
          <p14:tracePt t="137806" x="2389188" y="2752725"/>
          <p14:tracePt t="137814" x="2439988" y="2752725"/>
          <p14:tracePt t="137822" x="2501900" y="2765425"/>
          <p14:tracePt t="137830" x="2576513" y="2778125"/>
          <p14:tracePt t="137838" x="2651125" y="2803525"/>
          <p14:tracePt t="137846" x="2740025" y="2803525"/>
          <p14:tracePt t="137854" x="2840038" y="2816225"/>
          <p14:tracePt t="137862" x="2901950" y="2828925"/>
          <p14:tracePt t="137870" x="2976563" y="2840038"/>
          <p14:tracePt t="137877" x="3014663" y="2840038"/>
          <p14:tracePt t="137897" x="3140075" y="2840038"/>
          <p14:tracePt t="137902" x="3165475" y="2840038"/>
          <p14:tracePt t="137910" x="3201988" y="2840038"/>
          <p14:tracePt t="137918" x="3227388" y="2840038"/>
          <p14:tracePt t="137926" x="3252788" y="2840038"/>
          <p14:tracePt t="137935" x="3265488" y="2840038"/>
          <p14:tracePt t="137942" x="3289300" y="2840038"/>
          <p14:tracePt t="137951" x="3314700" y="2852738"/>
          <p14:tracePt t="137958" x="3340100" y="2852738"/>
          <p14:tracePt t="137966" x="3389313" y="2852738"/>
          <p14:tracePt t="137974" x="3402013" y="2852738"/>
          <p14:tracePt t="137983" x="3440113" y="2852738"/>
          <p14:tracePt t="137990" x="3478213" y="2852738"/>
          <p14:tracePt t="137999" x="3527425" y="2865438"/>
          <p14:tracePt t="138006" x="3578225" y="2865438"/>
          <p14:tracePt t="138014" x="3614738" y="2865438"/>
          <p14:tracePt t="138023" x="3665538" y="2865438"/>
          <p14:tracePt t="138035" x="3702050" y="2865438"/>
          <p14:tracePt t="138039" x="3727450" y="2865438"/>
          <p14:tracePt t="138047" x="3752850" y="2865438"/>
          <p14:tracePt t="138062" x="3765550" y="2865438"/>
          <p14:tracePt t="138086" x="3778250" y="2865438"/>
          <p14:tracePt t="138142" x="3802063" y="2865438"/>
          <p14:tracePt t="138150" x="3840163" y="2865438"/>
          <p14:tracePt t="138158" x="3890963" y="2865438"/>
          <p14:tracePt t="138166" x="3940175" y="2865438"/>
          <p14:tracePt t="138174" x="4002088" y="2865438"/>
          <p14:tracePt t="138183" x="4040188" y="2865438"/>
          <p14:tracePt t="138190" x="4090988" y="2865438"/>
          <p14:tracePt t="138199" x="4152900" y="2878138"/>
          <p14:tracePt t="138206" x="4227513" y="2878138"/>
          <p14:tracePt t="138217" x="4278313" y="2890838"/>
          <p14:tracePt t="138223" x="4327525" y="2890838"/>
          <p14:tracePt t="138235" x="4365625" y="2890838"/>
          <p14:tracePt t="138238" x="4391025" y="2890838"/>
          <p14:tracePt t="138246" x="4416425" y="2890838"/>
          <p14:tracePt t="138254" x="4440238" y="2890838"/>
          <p14:tracePt t="138262" x="4478338" y="2890838"/>
          <p14:tracePt t="138270" x="4503738" y="2890838"/>
          <p14:tracePt t="138279" x="4527550" y="2903538"/>
          <p14:tracePt t="138286" x="4552950" y="2903538"/>
          <p14:tracePt t="138294" x="4603750" y="2903538"/>
          <p14:tracePt t="138302" x="4678363" y="2903538"/>
          <p14:tracePt t="138310" x="4727575" y="2903538"/>
          <p14:tracePt t="138318" x="4791075" y="2903538"/>
          <p14:tracePt t="138326" x="4865688" y="2903538"/>
          <p14:tracePt t="138335" x="4916488" y="2903538"/>
          <p14:tracePt t="138341" x="5003800" y="2903538"/>
          <p14:tracePt t="138350" x="5065713" y="2903538"/>
          <p14:tracePt t="138358" x="5103813" y="2903538"/>
          <p14:tracePt t="138367" x="5153025" y="2903538"/>
          <p14:tracePt t="138374" x="5203825" y="2903538"/>
          <p14:tracePt t="138383" x="5253038" y="2890838"/>
          <p14:tracePt t="138390" x="5291138" y="2890838"/>
          <p14:tracePt t="138398" x="5329238" y="2890838"/>
          <p14:tracePt t="138406" x="5341938" y="2890838"/>
          <p14:tracePt t="138422" x="5365750" y="2890838"/>
          <p14:tracePt t="138438" x="5378450" y="2890838"/>
          <p14:tracePt t="138447" x="5391150" y="2890838"/>
          <p14:tracePt t="138478" x="5403850" y="2890838"/>
          <p14:tracePt t="138486" x="5416550" y="2890838"/>
          <p14:tracePt t="138495" x="5454650" y="2878138"/>
          <p14:tracePt t="138503" x="5491163" y="2878138"/>
          <p14:tracePt t="138511" x="5541963" y="2878138"/>
          <p14:tracePt t="138520" x="5603875" y="2865438"/>
          <p14:tracePt t="138526" x="5654675" y="2865438"/>
          <p14:tracePt t="138535" x="5703888" y="2852738"/>
          <p14:tracePt t="138542" x="5754688" y="2852738"/>
          <p14:tracePt t="138551" x="5778500" y="2840038"/>
          <p14:tracePt t="138558" x="5816600" y="2840038"/>
          <p14:tracePt t="138599" x="5829300" y="2840038"/>
          <p14:tracePt t="138617" x="5842000" y="2840038"/>
          <p14:tracePt t="138623" x="5854700" y="2840038"/>
          <p14:tracePt t="138630" x="5903913" y="2840038"/>
          <p14:tracePt t="138638" x="5942013" y="2852738"/>
          <p14:tracePt t="138646" x="5978525" y="2852738"/>
          <p14:tracePt t="138654" x="6016625" y="2865438"/>
          <p14:tracePt t="138670" x="6029325" y="2865438"/>
          <p14:tracePt t="138678" x="6042025" y="2865438"/>
          <p14:tracePt t="138734" x="6054725" y="2865438"/>
          <p14:tracePt t="138902" x="6054725" y="2878138"/>
          <p14:tracePt t="138910" x="6067425" y="2890838"/>
          <p14:tracePt t="138950" x="6078538" y="2890838"/>
          <p14:tracePt t="139262" x="6067425" y="2890838"/>
          <p14:tracePt t="139390" x="6067425" y="2903538"/>
          <p14:tracePt t="139814" x="6054725" y="2903538"/>
          <p14:tracePt t="139854" x="6054725" y="2916238"/>
          <p14:tracePt t="139862" x="6054725" y="2941638"/>
          <p14:tracePt t="139878" x="6054725" y="2965450"/>
          <p14:tracePt t="139894" x="6054725" y="2978150"/>
          <p14:tracePt t="139926" x="6054725" y="2990850"/>
          <p14:tracePt t="139983" x="6054725" y="3003550"/>
          <p14:tracePt t="139999" x="6067425" y="3016250"/>
          <p14:tracePt t="140014" x="6067425" y="3028950"/>
          <p14:tracePt t="140022" x="6078538" y="3041650"/>
          <p14:tracePt t="140046" x="6078538" y="3054350"/>
          <p14:tracePt t="140310" x="6091238" y="3054350"/>
          <p14:tracePt t="140326" x="6067425" y="3054350"/>
          <p14:tracePt t="140622" x="6054725" y="3054350"/>
          <p14:tracePt t="140630" x="6042025" y="3054350"/>
          <p14:tracePt t="140654" x="6042025" y="3065463"/>
          <p14:tracePt t="140950" x="6029325" y="3065463"/>
          <p14:tracePt t="140970" x="6016625" y="3065463"/>
          <p14:tracePt t="141078" x="6003925" y="3065463"/>
          <p14:tracePt t="141254" x="5991225" y="3065463"/>
          <p14:tracePt t="141518" x="5967413" y="3065463"/>
          <p14:tracePt t="141798" x="5942013" y="3065463"/>
          <p14:tracePt t="141814" x="5929313" y="3065463"/>
          <p14:tracePt t="142126" x="5916613" y="3065463"/>
          <p14:tracePt t="142199" x="5903913" y="3065463"/>
          <p14:tracePt t="142454" x="5891213" y="3065463"/>
          <p14:tracePt t="142470" x="5878513" y="3065463"/>
          <p14:tracePt t="142558" x="5854700" y="3065463"/>
          <p14:tracePt t="142568" x="5791200" y="3241675"/>
          <p14:tracePt t="142574" x="5754688" y="3378200"/>
          <p14:tracePt t="142583" x="5691188" y="3454400"/>
          <p14:tracePt t="142590" x="5616575" y="3516313"/>
          <p14:tracePt t="142598" x="5578475" y="3616325"/>
          <p14:tracePt t="142606" x="5529263" y="3692525"/>
          <p14:tracePt t="142615" x="5454650" y="3754438"/>
          <p14:tracePt t="142622" x="5403850" y="3829050"/>
          <p14:tracePt t="142630" x="5316538" y="3892550"/>
          <p14:tracePt t="142639" x="5241925" y="3954463"/>
          <p14:tracePt t="142647" x="5165725" y="4017963"/>
          <p14:tracePt t="142654" x="5091113" y="4079875"/>
          <p14:tracePt t="142662" x="4991100" y="4129088"/>
          <p14:tracePt t="142670" x="4929188" y="4154488"/>
          <p14:tracePt t="142678" x="4840288" y="4192588"/>
          <p14:tracePt t="142686" x="4765675" y="4230688"/>
          <p14:tracePt t="142694" x="4665663" y="4267200"/>
          <p14:tracePt t="142702" x="4616450" y="4292600"/>
          <p14:tracePt t="142710" x="4527550" y="4318000"/>
          <p14:tracePt t="142718" x="4465638" y="4341813"/>
          <p14:tracePt t="142726" x="4416425" y="4367213"/>
          <p14:tracePt t="142736" x="4340225" y="4405313"/>
          <p14:tracePt t="142742" x="4265613" y="4443413"/>
          <p14:tracePt t="142751" x="4165600" y="4492625"/>
          <p14:tracePt t="142758" x="4090988" y="4543425"/>
          <p14:tracePt t="142767" x="3978275" y="4579938"/>
          <p14:tracePt t="142774" x="3902075" y="4630738"/>
          <p14:tracePt t="142783" x="3827463" y="4656138"/>
          <p14:tracePt t="142790" x="3778250" y="4679950"/>
          <p14:tracePt t="142799" x="3702050" y="4692650"/>
          <p14:tracePt t="142806" x="3627438" y="4730750"/>
          <p14:tracePt t="142815" x="3578225" y="4756150"/>
          <p14:tracePt t="142822" x="3540125" y="4768850"/>
          <p14:tracePt t="142830" x="3478213" y="4792663"/>
          <p14:tracePt t="142838" x="3427413" y="4805363"/>
          <p14:tracePt t="142846" x="3365500" y="4818063"/>
          <p14:tracePt t="142854" x="3314700" y="4830763"/>
          <p14:tracePt t="142862" x="3240088" y="4868863"/>
          <p14:tracePt t="142870" x="3165475" y="4905375"/>
          <p14:tracePt t="142878" x="3076575" y="4943475"/>
          <p14:tracePt t="142886" x="3014663" y="4992688"/>
          <p14:tracePt t="142894" x="2940050" y="5030788"/>
          <p14:tracePt t="142903" x="2863850" y="5081588"/>
          <p14:tracePt t="142910" x="2801938" y="5130800"/>
          <p14:tracePt t="142918" x="2727325" y="5168900"/>
          <p14:tracePt t="142926" x="2689225" y="5181600"/>
          <p14:tracePt t="142936" x="2601913" y="5205413"/>
          <p14:tracePt t="142942" x="2514600" y="5230813"/>
          <p14:tracePt t="142951" x="2427288" y="5256213"/>
          <p14:tracePt t="142958" x="2327275" y="5281613"/>
          <p14:tracePt t="142967" x="2263775" y="5281613"/>
          <p14:tracePt t="142975" x="2227263" y="5281613"/>
          <p14:tracePt t="142984" x="2201863" y="5281613"/>
          <p14:tracePt t="142990" x="2189163" y="5305425"/>
          <p14:tracePt t="142998" x="2151063" y="5318125"/>
          <p14:tracePt t="143006" x="2089150" y="5330825"/>
          <p14:tracePt t="143017" x="2051050" y="5343525"/>
          <p14:tracePt t="143022" x="2001838" y="5368925"/>
          <p14:tracePt t="143030" x="1963738" y="5381625"/>
          <p14:tracePt t="143037" x="1951038" y="5381625"/>
          <p14:tracePt t="143046" x="1925638" y="5394325"/>
          <p14:tracePt t="143054" x="1914525" y="5394325"/>
          <p14:tracePt t="143062" x="1901825" y="5394325"/>
          <p14:tracePt t="143070" x="1889125" y="5394325"/>
          <p14:tracePt t="143094" x="1876425" y="5394325"/>
          <p14:tracePt t="143102" x="1838325" y="5394325"/>
          <p14:tracePt t="143110" x="1801813" y="5394325"/>
          <p14:tracePt t="143119" x="1714500" y="5394325"/>
          <p14:tracePt t="143126" x="1663700" y="5381625"/>
          <p14:tracePt t="143134" x="1612900" y="5381625"/>
          <p14:tracePt t="143142" x="1576388" y="5381625"/>
          <p14:tracePt t="143151" x="1525588" y="5381625"/>
          <p14:tracePt t="143158" x="1501775" y="5381625"/>
          <p14:tracePt t="143167" x="1463675" y="5368925"/>
          <p14:tracePt t="143174" x="1450975" y="5368925"/>
          <p14:tracePt t="143190" x="1438275" y="5368925"/>
          <p14:tracePt t="143206" x="1425575" y="5368925"/>
          <p14:tracePt t="143217" x="1412875" y="5368925"/>
          <p14:tracePt t="143230" x="1389063" y="5368925"/>
          <p14:tracePt t="143238" x="1389063" y="5381625"/>
          <p14:tracePt t="143246" x="1376363" y="5381625"/>
          <p14:tracePt t="143254" x="1325563" y="5394325"/>
          <p14:tracePt t="143262" x="1289050" y="5407025"/>
          <p14:tracePt t="143270" x="1238250" y="5430838"/>
          <p14:tracePt t="143278" x="1212850" y="5430838"/>
          <p14:tracePt t="143286" x="1176338" y="5456238"/>
          <p14:tracePt t="143294" x="1163638" y="5468938"/>
          <p14:tracePt t="143310" x="1150938" y="5468938"/>
          <p14:tracePt t="143334" x="1150938" y="5481638"/>
          <p14:tracePt t="143367" x="1150938" y="5494338"/>
          <p14:tracePt t="143374" x="1150938" y="5507038"/>
          <p14:tracePt t="143383" x="1163638" y="5507038"/>
          <p14:tracePt t="143390" x="1189038" y="5507038"/>
          <p14:tracePt t="143398" x="1200150" y="5518150"/>
          <p14:tracePt t="143406" x="1225550" y="5543550"/>
          <p14:tracePt t="143416" x="1250950" y="5556250"/>
          <p14:tracePt t="143422" x="1250950" y="5581650"/>
          <p14:tracePt t="143430" x="1263650" y="5581650"/>
          <p14:tracePt t="143446" x="1289050" y="5594350"/>
          <p14:tracePt t="143478" x="1312863" y="5607050"/>
          <p14:tracePt t="143494" x="1338263" y="5619750"/>
          <p14:tracePt t="143502" x="1350963" y="5630863"/>
          <p14:tracePt t="143510" x="1376363" y="5630863"/>
          <p14:tracePt t="143518" x="1401763" y="5643563"/>
          <p14:tracePt t="143526" x="1438275" y="5668963"/>
          <p14:tracePt t="143534" x="1476375" y="5681663"/>
          <p14:tracePt t="143542" x="1512888" y="5707063"/>
          <p14:tracePt t="143558" x="1525588" y="5707063"/>
          <p14:tracePt t="143574" x="1525588" y="5719763"/>
          <p14:tracePt t="143590" x="1538288" y="5719763"/>
          <p14:tracePt t="143670" x="1550988" y="5719763"/>
          <p14:tracePt t="143678" x="1563688" y="5719763"/>
          <p14:tracePt t="143686" x="1576388" y="5732463"/>
          <p14:tracePt t="143694" x="1589088" y="5732463"/>
          <p14:tracePt t="143703" x="1601788" y="5743575"/>
          <p14:tracePt t="143710" x="1625600" y="5743575"/>
          <p14:tracePt t="143726" x="1638300" y="5768975"/>
          <p14:tracePt t="143735" x="1676400" y="5768975"/>
          <p14:tracePt t="143758" x="1689100" y="5781675"/>
          <p14:tracePt t="143846" x="1701800" y="5781675"/>
          <p14:tracePt t="143854" x="1714500" y="5781675"/>
          <p14:tracePt t="143862" x="1714500" y="5794375"/>
          <p14:tracePt t="143881" x="1725613" y="5794375"/>
          <p14:tracePt t="143902" x="1725613" y="5807075"/>
          <p14:tracePt t="143950" x="1738313" y="5819775"/>
          <p14:tracePt t="143967" x="1763713" y="5819775"/>
          <p14:tracePt t="143974" x="1763713" y="5832475"/>
          <p14:tracePt t="143990" x="1776413" y="5832475"/>
          <p14:tracePt t="144014" x="1789113" y="5832475"/>
          <p14:tracePt t="144030" x="1801813" y="5843588"/>
          <p14:tracePt t="144046" x="1801813" y="5856288"/>
          <p14:tracePt t="144054" x="1825625" y="5856288"/>
          <p14:tracePt t="144070" x="1838325" y="5856288"/>
          <p14:tracePt t="144078" x="1851025" y="5856288"/>
          <p14:tracePt t="144158" x="1851025" y="5868988"/>
          <p14:tracePt t="144174" x="1876425" y="5868988"/>
          <p14:tracePt t="144183" x="1889125" y="5881688"/>
          <p14:tracePt t="144190" x="1901825" y="5894388"/>
          <p14:tracePt t="144262" x="1914525" y="5894388"/>
          <p14:tracePt t="144270" x="1925638" y="5894388"/>
          <p14:tracePt t="144278" x="1938338" y="5907088"/>
          <p14:tracePt t="144294" x="1951038" y="5907088"/>
          <p14:tracePt t="144302" x="1963738" y="5919788"/>
          <p14:tracePt t="144390" x="1976438" y="5919788"/>
          <p14:tracePt t="144398" x="1989138" y="5932488"/>
          <p14:tracePt t="144590" x="2014538" y="5932488"/>
          <p14:tracePt t="144598" x="2014538" y="5919788"/>
          <p14:tracePt t="144606" x="2089150" y="5907088"/>
          <p14:tracePt t="144615" x="2101850" y="5907088"/>
          <p14:tracePt t="144622" x="2127250" y="5907088"/>
          <p14:tracePt t="144630" x="2138363" y="5881688"/>
          <p14:tracePt t="144638" x="2201863" y="5868988"/>
          <p14:tracePt t="144646" x="2214563" y="5856288"/>
          <p14:tracePt t="144654" x="2227263" y="5832475"/>
          <p14:tracePt t="144662" x="2238375" y="5819775"/>
          <p14:tracePt t="144670" x="2251075" y="5794375"/>
          <p14:tracePt t="144678" x="2263775" y="5768975"/>
          <p14:tracePt t="144686" x="2263775" y="5732463"/>
          <p14:tracePt t="144693" x="2276475" y="5707063"/>
          <p14:tracePt t="144702" x="2301875" y="5681663"/>
          <p14:tracePt t="144710" x="2338388" y="5668963"/>
          <p14:tracePt t="144718" x="2363788" y="5643563"/>
          <p14:tracePt t="144726" x="2376488" y="5619750"/>
          <p14:tracePt t="144734" x="2401888" y="5594350"/>
          <p14:tracePt t="144742" x="2414588" y="5568950"/>
          <p14:tracePt t="144751" x="2414588" y="5556250"/>
          <p14:tracePt t="144758" x="2427288" y="5543550"/>
          <p14:tracePt t="144767" x="2439988" y="5530850"/>
          <p14:tracePt t="144774" x="2451100" y="5507038"/>
          <p14:tracePt t="144790" x="2463800" y="5494338"/>
          <p14:tracePt t="144800" x="2476500" y="5468938"/>
          <p14:tracePt t="144806" x="2501900" y="5443538"/>
          <p14:tracePt t="144816" x="2514600" y="5418138"/>
          <p14:tracePt t="144822" x="2551113" y="5394325"/>
          <p14:tracePt t="144830" x="2576513" y="5368925"/>
          <p14:tracePt t="144838" x="2614613" y="5318125"/>
          <p14:tracePt t="144846" x="2651125" y="5305425"/>
          <p14:tracePt t="144854" x="2689225" y="5268913"/>
          <p14:tracePt t="144862" x="2763838" y="5230813"/>
          <p14:tracePt t="144870" x="2840038" y="5194300"/>
          <p14:tracePt t="144884" x="2901950" y="5143500"/>
          <p14:tracePt t="144886" x="2952750" y="5130800"/>
          <p14:tracePt t="144894" x="3014663" y="5092700"/>
          <p14:tracePt t="144902" x="3065463" y="5081588"/>
          <p14:tracePt t="144910" x="3114675" y="5068888"/>
          <p14:tracePt t="144919" x="3140075" y="5056188"/>
          <p14:tracePt t="144926" x="3165475" y="5056188"/>
          <p14:tracePt t="144935" x="3176588" y="5043488"/>
          <p14:tracePt t="144942" x="3189288" y="5030788"/>
          <p14:tracePt t="144950" x="3214688" y="5018088"/>
          <p14:tracePt t="144958" x="3240088" y="5005388"/>
          <p14:tracePt t="144967" x="3265488" y="4992688"/>
          <p14:tracePt t="144974" x="3289300" y="4968875"/>
          <p14:tracePt t="144983" x="3314700" y="4956175"/>
          <p14:tracePt t="144990" x="3352800" y="4918075"/>
          <p14:tracePt t="144999" x="3376613" y="4905375"/>
          <p14:tracePt t="145006" x="3389313" y="4892675"/>
          <p14:tracePt t="145014" x="3402013" y="4879975"/>
          <p14:tracePt t="145022" x="3427413" y="4868863"/>
          <p14:tracePt t="145030" x="3452813" y="4856163"/>
          <p14:tracePt t="145038" x="3452813" y="4843463"/>
          <p14:tracePt t="145046" x="3465513" y="4818063"/>
          <p14:tracePt t="145054" x="3489325" y="4805363"/>
          <p14:tracePt t="145062" x="3527425" y="4805363"/>
          <p14:tracePt t="145070" x="3527425" y="4792663"/>
          <p14:tracePt t="145078" x="3552825" y="4756150"/>
          <p14:tracePt t="145086" x="3578225" y="4743450"/>
          <p14:tracePt t="145094" x="3589338" y="4718050"/>
          <p14:tracePt t="145110" x="3602038" y="4692650"/>
          <p14:tracePt t="145118" x="3614738" y="4679950"/>
          <p14:tracePt t="145126" x="3614738" y="4656138"/>
          <p14:tracePt t="145134" x="3614738" y="4643438"/>
          <p14:tracePt t="145142" x="3627438" y="4643438"/>
          <p14:tracePt t="145151" x="3627438" y="4630738"/>
          <p14:tracePt t="145158" x="3640138" y="4618038"/>
          <p14:tracePt t="145174" x="3652838" y="4605338"/>
          <p14:tracePt t="145183" x="3652838" y="4592638"/>
          <p14:tracePt t="145190" x="3678238" y="4579938"/>
          <p14:tracePt t="145198" x="3689350" y="4567238"/>
          <p14:tracePt t="145206" x="3727450" y="4543425"/>
          <p14:tracePt t="145217" x="3778250" y="4518025"/>
          <p14:tracePt t="145222" x="3814763" y="4518025"/>
          <p14:tracePt t="145230" x="3865563" y="4479925"/>
          <p14:tracePt t="145238" x="3965575" y="4454525"/>
          <p14:tracePt t="145246" x="4078288" y="4430713"/>
          <p14:tracePt t="145254" x="4165600" y="4405313"/>
          <p14:tracePt t="145262" x="4265613" y="4392613"/>
          <p14:tracePt t="145270" x="4378325" y="4367213"/>
          <p14:tracePt t="145278" x="4427538" y="4354513"/>
          <p14:tracePt t="145286" x="4516438" y="4330700"/>
          <p14:tracePt t="145294" x="4603750" y="4318000"/>
          <p14:tracePt t="145302" x="4652963" y="4305300"/>
          <p14:tracePt t="145310" x="4691063" y="4292600"/>
          <p14:tracePt t="145318" x="4716463" y="4292600"/>
          <p14:tracePt t="145326" x="4740275" y="4292600"/>
          <p14:tracePt t="145342" x="4752975" y="4292600"/>
          <p14:tracePt t="145350" x="4765675" y="4292600"/>
          <p14:tracePt t="145367" x="4778375" y="4292600"/>
          <p14:tracePt t="145374" x="4816475" y="4305300"/>
          <p14:tracePt t="145383" x="4903788" y="4305300"/>
          <p14:tracePt t="145390" x="4953000" y="4318000"/>
          <p14:tracePt t="145399" x="5016500" y="4330700"/>
          <p14:tracePt t="145406" x="5065713" y="4330700"/>
          <p14:tracePt t="145414" x="5116513" y="4330700"/>
          <p14:tracePt t="145422" x="5153025" y="4341813"/>
          <p14:tracePt t="145430" x="5165725" y="4341813"/>
          <p14:tracePt t="145438" x="5178425" y="4341813"/>
          <p14:tracePt t="145446" x="5178425" y="4354513"/>
          <p14:tracePt t="145454" x="5191125" y="4354513"/>
          <p14:tracePt t="145526" x="5203825" y="4379913"/>
          <p14:tracePt t="145535" x="5203825" y="4392613"/>
          <p14:tracePt t="145542" x="5216525" y="4392613"/>
          <p14:tracePt t="145551" x="5216525" y="4418013"/>
          <p14:tracePt t="145558" x="5229225" y="4443413"/>
          <p14:tracePt t="145566" x="5241925" y="4479925"/>
          <p14:tracePt t="145574" x="5253038" y="4505325"/>
          <p14:tracePt t="145583" x="5253038" y="4518025"/>
          <p14:tracePt t="145590" x="5265738" y="4518025"/>
          <p14:tracePt t="145600" x="5265738" y="4530725"/>
          <p14:tracePt t="145606" x="5265738" y="4543425"/>
          <p14:tracePt t="145615" x="5278438" y="4554538"/>
          <p14:tracePt t="145622" x="5303838" y="4554538"/>
          <p14:tracePt t="145630" x="5303838" y="4567238"/>
          <p14:tracePt t="145646" x="5329238" y="4579938"/>
          <p14:tracePt t="145654" x="5341938" y="4592638"/>
          <p14:tracePt t="145662" x="5353050" y="4630738"/>
          <p14:tracePt t="145670" x="5391150" y="4656138"/>
          <p14:tracePt t="145679" x="5403850" y="4730750"/>
          <p14:tracePt t="145688" x="5478463" y="4768850"/>
          <p14:tracePt t="145694" x="5491163" y="4792663"/>
          <p14:tracePt t="145703" x="5516563" y="4830763"/>
          <p14:tracePt t="145710" x="5541963" y="4856163"/>
          <p14:tracePt t="145718" x="5554663" y="4868863"/>
          <p14:tracePt t="145727" x="5565775" y="4879975"/>
          <p14:tracePt t="145742" x="5578475" y="4879975"/>
          <p14:tracePt t="145822" x="5578475" y="4892675"/>
          <p14:tracePt t="145838" x="5603875" y="4892675"/>
          <p14:tracePt t="145846" x="5629275" y="4918075"/>
          <p14:tracePt t="145854" x="5629275" y="4930775"/>
          <p14:tracePt t="145862" x="5654675" y="4943475"/>
          <p14:tracePt t="145881" x="5678488" y="4956175"/>
          <p14:tracePt t="145886" x="5678488" y="4968875"/>
          <p14:tracePt t="145894" x="5703888" y="4968875"/>
          <p14:tracePt t="145902" x="5716588" y="4981575"/>
          <p14:tracePt t="145910" x="5729288" y="4992688"/>
          <p14:tracePt t="145918" x="5767388" y="5030788"/>
          <p14:tracePt t="145926" x="5791200" y="5068888"/>
          <p14:tracePt t="145934" x="5867400" y="5105400"/>
          <p14:tracePt t="145942" x="5942013" y="5156200"/>
          <p14:tracePt t="145950" x="5991225" y="5205413"/>
          <p14:tracePt t="145958" x="6091238" y="5243513"/>
          <p14:tracePt t="145967" x="6154738" y="5281613"/>
          <p14:tracePt t="145974" x="6229350" y="5318125"/>
          <p14:tracePt t="145984" x="6291263" y="5343525"/>
          <p14:tracePt t="145990" x="6367463" y="5381625"/>
          <p14:tracePt t="145998" x="6416675" y="5381625"/>
          <p14:tracePt t="146006" x="6442075" y="5407025"/>
          <p14:tracePt t="146014" x="6492875" y="5430838"/>
          <p14:tracePt t="146022" x="6503988" y="5443538"/>
          <p14:tracePt t="146030" x="6516688" y="5443538"/>
          <p14:tracePt t="146038" x="6516688" y="5468938"/>
          <p14:tracePt t="146046" x="6542088" y="5481638"/>
          <p14:tracePt t="146054" x="6567488" y="5518150"/>
          <p14:tracePt t="146062" x="6580188" y="5518150"/>
          <p14:tracePt t="146070" x="6629400" y="5543550"/>
          <p14:tracePt t="146078" x="6692900" y="5594350"/>
          <p14:tracePt t="146086" x="6729413" y="5619750"/>
          <p14:tracePt t="146094" x="6742113" y="5656263"/>
          <p14:tracePt t="146102" x="6780213" y="5694363"/>
          <p14:tracePt t="146111" x="6816725" y="5719763"/>
          <p14:tracePt t="146118" x="6842125" y="5743575"/>
          <p14:tracePt t="146126" x="6880225" y="5756275"/>
          <p14:tracePt t="146135" x="6880225" y="5781675"/>
          <p14:tracePt t="146142" x="6892925" y="5781675"/>
          <p14:tracePt t="146222" x="6916738" y="5781675"/>
          <p14:tracePt t="146230" x="6916738" y="5794375"/>
          <p14:tracePt t="146238" x="6942138" y="5794375"/>
          <p14:tracePt t="146366" x="6916738" y="5794375"/>
          <p14:tracePt t="146374" x="6880225" y="5794375"/>
          <p14:tracePt t="146383" x="6867525" y="5781675"/>
          <p14:tracePt t="146390" x="6829425" y="5781675"/>
          <p14:tracePt t="146398" x="6805613" y="5768975"/>
          <p14:tracePt t="146406" x="6767513" y="5756275"/>
          <p14:tracePt t="146417" x="6680200" y="5732463"/>
          <p14:tracePt t="146422" x="6592888" y="5719763"/>
          <p14:tracePt t="146430" x="6480175" y="5668963"/>
          <p14:tracePt t="146438" x="6391275" y="5643563"/>
          <p14:tracePt t="146446" x="6342063" y="5619750"/>
          <p14:tracePt t="146454" x="6267450" y="5568950"/>
          <p14:tracePt t="146462" x="6203950" y="5518150"/>
          <p14:tracePt t="146470" x="6154738" y="5481638"/>
          <p14:tracePt t="146478" x="6103938" y="5443538"/>
          <p14:tracePt t="146486" x="6067425" y="5407025"/>
          <p14:tracePt t="146494" x="6003925" y="5368925"/>
          <p14:tracePt t="146503" x="5954713" y="5318125"/>
          <p14:tracePt t="146510" x="5891213" y="5281613"/>
          <p14:tracePt t="146518" x="5842000" y="5256213"/>
          <p14:tracePt t="146526" x="5803900" y="5218113"/>
          <p14:tracePt t="146535" x="5767388" y="5205413"/>
          <p14:tracePt t="146542" x="5729288" y="5168900"/>
          <p14:tracePt t="146551" x="5716588" y="5143500"/>
          <p14:tracePt t="146558" x="5703888" y="5130800"/>
          <p14:tracePt t="146566" x="5678488" y="5118100"/>
          <p14:tracePt t="146574" x="5665788" y="5092700"/>
          <p14:tracePt t="146582" x="5654675" y="5068888"/>
          <p14:tracePt t="146590" x="5616575" y="5030788"/>
          <p14:tracePt t="146598" x="5616575" y="5018088"/>
          <p14:tracePt t="146607" x="5591175" y="4992688"/>
          <p14:tracePt t="146614" x="5578475" y="4956175"/>
          <p14:tracePt t="146622" x="5554663" y="4930775"/>
          <p14:tracePt t="146630" x="5554663" y="4905375"/>
          <p14:tracePt t="146638" x="5541963" y="4879975"/>
          <p14:tracePt t="146646" x="5516563" y="4856163"/>
          <p14:tracePt t="146662" x="5516563" y="4843463"/>
          <p14:tracePt t="146670" x="5503863" y="4843463"/>
          <p14:tracePt t="146678" x="5503863" y="4830763"/>
          <p14:tracePt t="146694" x="5503863" y="4818063"/>
          <p14:tracePt t="146703" x="5491163" y="4805363"/>
          <p14:tracePt t="146710" x="5491163" y="4779963"/>
          <p14:tracePt t="146720" x="5491163" y="4768850"/>
          <p14:tracePt t="146726" x="5478463" y="4743450"/>
          <p14:tracePt t="146735" x="5478463" y="4718050"/>
          <p14:tracePt t="146742" x="5465763" y="4705350"/>
          <p14:tracePt t="146751" x="5465763" y="4692650"/>
          <p14:tracePt t="146934" x="5478463" y="4692650"/>
          <p14:tracePt t="146998" x="5465763" y="4692650"/>
          <p14:tracePt t="147006" x="5378450" y="4679950"/>
          <p14:tracePt t="147014" x="5191125" y="4667250"/>
          <p14:tracePt t="147022" x="4965700" y="4667250"/>
          <p14:tracePt t="147030" x="4752975" y="4667250"/>
          <p14:tracePt t="147038" x="4627563" y="4667250"/>
          <p14:tracePt t="147046" x="4540250" y="4667250"/>
          <p14:tracePt t="147054" x="4491038" y="4667250"/>
          <p14:tracePt t="147062" x="4440238" y="4667250"/>
          <p14:tracePt t="147070" x="4416425" y="4667250"/>
          <p14:tracePt t="147311" x="4452938" y="4667250"/>
          <p14:tracePt t="147319" x="4565650" y="4643438"/>
          <p14:tracePt t="147326" x="4752975" y="4605338"/>
          <p14:tracePt t="147335" x="4929188" y="4579938"/>
          <p14:tracePt t="147342" x="5153025" y="4554538"/>
          <p14:tracePt t="147351" x="5329238" y="4518025"/>
          <p14:tracePt t="147358" x="5465763" y="4492625"/>
          <p14:tracePt t="147367" x="5578475" y="4467225"/>
          <p14:tracePt t="147374" x="5665788" y="4454525"/>
          <p14:tracePt t="147384" x="5703888" y="4443413"/>
          <p14:tracePt t="147630" x="5641975" y="4443413"/>
          <p14:tracePt t="147638" x="5541963" y="4443413"/>
          <p14:tracePt t="147646" x="5454650" y="4479925"/>
          <p14:tracePt t="147654" x="5416550" y="4492625"/>
          <p14:tracePt t="147662" x="5365750" y="4505325"/>
          <p14:tracePt t="147686" x="5365750" y="4518025"/>
          <p14:tracePt t="147694" x="5353050" y="4518025"/>
          <p14:tracePt t="147958" x="5341938" y="4518025"/>
          <p14:tracePt t="147975" x="5329238" y="4518025"/>
          <p14:tracePt t="148318" x="5316538" y="4518025"/>
          <p14:tracePt t="148374" x="5303838" y="4518025"/>
          <p14:tracePt t="148639" x="5291138" y="4518025"/>
          <p14:tracePt t="148662" x="5265738" y="4518025"/>
          <p14:tracePt t="148990" x="5241925" y="4518025"/>
          <p14:tracePt t="148998" x="5241925" y="4505325"/>
          <p14:tracePt t="149006" x="5253038" y="4443413"/>
          <p14:tracePt t="149026" x="5391150" y="4041775"/>
          <p14:tracePt t="149031" x="5465763" y="3916363"/>
          <p14:tracePt t="149037" x="5516563" y="3803650"/>
          <p14:tracePt t="149046" x="5554663" y="3667125"/>
          <p14:tracePt t="149054" x="5591175" y="3541713"/>
          <p14:tracePt t="149062" x="5641975" y="3416300"/>
          <p14:tracePt t="149070" x="5678488" y="3341688"/>
          <p14:tracePt t="149078" x="5691188" y="3303588"/>
          <p14:tracePt t="149086" x="5716588" y="3254375"/>
          <p14:tracePt t="149094" x="5729288" y="3228975"/>
          <p14:tracePt t="149103" x="5741988" y="3216275"/>
          <p14:tracePt t="149118" x="5754688" y="3190875"/>
          <p14:tracePt t="149190" x="5754688" y="3178175"/>
          <p14:tracePt t="149199" x="5778500" y="3178175"/>
          <p14:tracePt t="149270" x="5791200" y="3178175"/>
          <p14:tracePt t="149295" x="5803900" y="3178175"/>
          <p14:tracePt t="149305" x="5816600" y="3178175"/>
          <p14:tracePt t="149310" x="5829300" y="3165475"/>
          <p14:tracePt t="149319" x="5854700" y="3154363"/>
          <p14:tracePt t="149352" x="5867400" y="3141663"/>
          <p14:tracePt t="149374" x="5867400" y="3128963"/>
          <p14:tracePt t="149390" x="5891213" y="3128963"/>
          <p14:tracePt t="149399" x="5903913" y="3116263"/>
          <p14:tracePt t="149406" x="5916613" y="3103563"/>
          <p14:tracePt t="149414" x="5929313" y="3090863"/>
          <p14:tracePt t="149423" x="5954713" y="3078163"/>
          <p14:tracePt t="149432" x="5967413" y="3054350"/>
          <p14:tracePt t="149440" x="5991225" y="3028950"/>
          <p14:tracePt t="149447" x="6016625" y="3016250"/>
          <p14:tracePt t="149454" x="6078538" y="2990850"/>
          <p14:tracePt t="149462" x="6103938" y="2965450"/>
          <p14:tracePt t="149470" x="6180138" y="2952750"/>
          <p14:tracePt t="149478" x="6203950" y="2916238"/>
          <p14:tracePt t="149486" x="6254750" y="2890838"/>
          <p14:tracePt t="149494" x="6303963" y="2878138"/>
          <p14:tracePt t="149503" x="6329363" y="2852738"/>
          <p14:tracePt t="149510" x="6354763" y="2828925"/>
          <p14:tracePt t="149518" x="6391275" y="2816225"/>
          <p14:tracePt t="149526" x="6391275" y="2803525"/>
          <p14:tracePt t="149536" x="6416675" y="2790825"/>
          <p14:tracePt t="149542" x="6442075" y="2778125"/>
          <p14:tracePt t="149551" x="6454775" y="2765425"/>
          <p14:tracePt t="149558" x="6467475" y="2765425"/>
          <p14:tracePt t="149567" x="6480175" y="2752725"/>
          <p14:tracePt t="149574" x="6480175" y="2740025"/>
          <p14:tracePt t="149599" x="6492875" y="2716213"/>
          <p14:tracePt t="149615" x="6503988" y="2716213"/>
          <p14:tracePt t="149625" x="6503988" y="2703513"/>
          <p14:tracePt t="149638" x="6503988" y="2690813"/>
          <p14:tracePt t="149799" x="6529388" y="2690813"/>
          <p14:tracePt t="149806" x="6567488" y="2703513"/>
          <p14:tracePt t="149814" x="6592888" y="2716213"/>
          <p14:tracePt t="149838" x="6616700" y="2728913"/>
          <p14:tracePt t="149846" x="6642100" y="2740025"/>
          <p14:tracePt t="149909" x="6654800" y="2740025"/>
          <p14:tracePt t="150078" x="6654800" y="2752725"/>
          <p14:tracePt t="150103" x="6629400" y="2752725"/>
          <p14:tracePt t="150110" x="6554788" y="2752725"/>
          <p14:tracePt t="150118" x="6503988" y="2765425"/>
          <p14:tracePt t="150126" x="6403975" y="2790825"/>
          <p14:tracePt t="150134" x="6329363" y="2803525"/>
          <p14:tracePt t="150143" x="6303963" y="2803525"/>
          <p14:tracePt t="150152" x="6267450" y="2803525"/>
          <p14:tracePt t="150159" x="6254750" y="2803525"/>
          <p14:tracePt t="150169" x="6242050" y="2816225"/>
          <p14:tracePt t="150174" x="6242050" y="2828925"/>
          <p14:tracePt t="150190" x="6216650" y="2828925"/>
          <p14:tracePt t="150200" x="6191250" y="2840038"/>
          <p14:tracePt t="150206" x="6191250" y="2852738"/>
          <p14:tracePt t="150215" x="6154738" y="2878138"/>
          <p14:tracePt t="150224" x="6129338" y="2890838"/>
          <p14:tracePt t="150230" x="6103938" y="2916238"/>
          <p14:tracePt t="150238" x="6078538" y="2941638"/>
          <p14:tracePt t="150247" x="6067425" y="2965450"/>
          <p14:tracePt t="150254" x="6042025" y="3003550"/>
          <p14:tracePt t="150262" x="6016625" y="3028950"/>
          <p14:tracePt t="150271" x="5967413" y="3054350"/>
          <p14:tracePt t="150278" x="5942013" y="3078163"/>
          <p14:tracePt t="150287" x="5929313" y="3090863"/>
          <p14:tracePt t="150294" x="5903913" y="3116263"/>
          <p14:tracePt t="150310" x="5878513" y="3128963"/>
          <p14:tracePt t="150326" x="5854700" y="3141663"/>
          <p14:tracePt t="150334" x="5842000" y="3154363"/>
          <p14:tracePt t="150342" x="5829300" y="3154363"/>
          <p14:tracePt t="150352" x="5829300" y="3165475"/>
          <p14:tracePt t="150358" x="5803900" y="3165475"/>
          <p14:tracePt t="150374" x="5791200" y="3178175"/>
          <p14:tracePt t="150384" x="5778500" y="3178175"/>
          <p14:tracePt t="150390" x="5778500" y="3190875"/>
          <p14:tracePt t="150406" x="5767388" y="3190875"/>
          <p14:tracePt t="150999" x="5867400" y="3216275"/>
          <p14:tracePt t="151007" x="5916613" y="3228975"/>
          <p14:tracePt t="151014" x="5978525" y="3228975"/>
          <p14:tracePt t="151022" x="6042025" y="3228975"/>
          <p14:tracePt t="151030" x="6116638" y="3228975"/>
          <p14:tracePt t="151038" x="6203950" y="3228975"/>
          <p14:tracePt t="151046" x="6242050" y="3228975"/>
          <p14:tracePt t="151054" x="6280150" y="3228975"/>
          <p14:tracePt t="151062" x="6303963" y="3216275"/>
          <p14:tracePt t="151070" x="6342063" y="3203575"/>
          <p14:tracePt t="151078" x="6380163" y="3203575"/>
          <p14:tracePt t="151086" x="6403975" y="3190875"/>
          <p14:tracePt t="151094" x="6403975" y="3178175"/>
          <p14:tracePt t="151110" x="6416675" y="3178175"/>
          <p14:tracePt t="151158" x="6429375" y="3178175"/>
          <p14:tracePt t="151184" x="6442075" y="3154363"/>
          <p14:tracePt t="151190" x="6454775" y="3128963"/>
          <p14:tracePt t="151198" x="6492875" y="3103563"/>
          <p14:tracePt t="151215" x="6503988" y="3090863"/>
          <p14:tracePt t="151286" x="6503988" y="3078163"/>
          <p14:tracePt t="151342" x="6529388" y="3078163"/>
          <p14:tracePt t="151358" x="6604000" y="3054350"/>
          <p14:tracePt t="151366" x="6654800" y="3041650"/>
          <p14:tracePt t="151374" x="6716713" y="3041650"/>
          <p14:tracePt t="151382" x="6754813" y="3041650"/>
          <p14:tracePt t="151390" x="6792913" y="3028950"/>
          <p14:tracePt t="151400" x="6805613" y="3028950"/>
          <p14:tracePt t="151446" x="6754813" y="3078163"/>
          <p14:tracePt t="151454" x="6616700" y="3116263"/>
          <p14:tracePt t="151462" x="6467475" y="3154363"/>
          <p14:tracePt t="151470" x="6191250" y="3216275"/>
          <p14:tracePt t="151478" x="6003925" y="3241675"/>
          <p14:tracePt t="151487" x="5703888" y="3303588"/>
          <p14:tracePt t="151494" x="5329238" y="3316288"/>
          <p14:tracePt t="151502" x="5016500" y="3341688"/>
          <p14:tracePt t="151510" x="4603750" y="3341688"/>
          <p14:tracePt t="151519" x="4252913" y="3328988"/>
          <p14:tracePt t="151526" x="3914775" y="3328988"/>
          <p14:tracePt t="151535" x="3627438" y="3316288"/>
          <p14:tracePt t="151542" x="3465513" y="3303588"/>
          <p14:tracePt t="151551" x="3289300" y="3303588"/>
          <p14:tracePt t="151558" x="3140075" y="3303588"/>
          <p14:tracePt t="151566" x="2963863" y="3316288"/>
          <p14:tracePt t="151574" x="2814638" y="3316288"/>
          <p14:tracePt t="151582" x="2701925" y="3341688"/>
          <p14:tracePt t="151590" x="2563813" y="3367088"/>
          <p14:tracePt t="151598" x="2427288" y="3378200"/>
          <p14:tracePt t="151606" x="2314575" y="3390900"/>
          <p14:tracePt t="151614" x="2214563" y="3403600"/>
          <p14:tracePt t="151622" x="2089150" y="3429000"/>
          <p14:tracePt t="151630" x="1989138" y="3454400"/>
          <p14:tracePt t="151638" x="1963738" y="3441700"/>
          <p14:tracePt t="151646" x="1851025" y="3441700"/>
          <p14:tracePt t="151654" x="1751013" y="3441700"/>
          <p14:tracePt t="151662" x="1663700" y="3454400"/>
          <p14:tracePt t="151670" x="1612900" y="3467100"/>
          <p14:tracePt t="151678" x="1576388" y="3467100"/>
          <p14:tracePt t="151686" x="1525588" y="3467100"/>
          <p14:tracePt t="151704" x="1501775" y="3479800"/>
          <p14:tracePt t="151790" x="1412875" y="3490913"/>
          <p14:tracePt t="151800" x="1363663" y="3490913"/>
          <p14:tracePt t="151806" x="1338263" y="3516313"/>
          <p14:tracePt t="151814" x="1325563" y="3516313"/>
          <p14:tracePt t="152086" x="1312863" y="3516313"/>
          <p14:tracePt t="152198" x="1312863" y="3503613"/>
          <p14:tracePt t="152206" x="1300163" y="3503613"/>
          <p14:tracePt t="152470" x="1289050" y="3503613"/>
          <p14:tracePt t="152537" x="1289050" y="3490913"/>
          <p14:tracePt t="152910" x="1289050" y="3479800"/>
          <p14:tracePt t="152974" x="1289050" y="3467100"/>
          <p14:tracePt t="153326" x="1289050" y="3454400"/>
          <p14:tracePt t="153390" x="1289050" y="3441700"/>
          <p14:tracePt t="153662" x="1289050" y="3429000"/>
          <p14:tracePt t="153678" x="1289050" y="3416300"/>
          <p14:tracePt t="153998" x="1289050" y="3403600"/>
          <p14:tracePt t="154334" x="1289050" y="3390900"/>
          <p14:tracePt t="154366" x="1289050" y="3378200"/>
          <p14:tracePt t="154527" x="1289050" y="3367088"/>
          <p14:tracePt t="154702" x="1289050" y="3354388"/>
          <p14:tracePt t="155231" x="1289050" y="3341688"/>
          <p14:tracePt t="155342" x="1289050" y="3328988"/>
          <p14:tracePt t="155687" x="1289050" y="3316288"/>
          <p14:tracePt t="155718" x="1289050" y="3303588"/>
          <p14:tracePt t="156014" x="1289050" y="3290888"/>
          <p14:tracePt t="156470" x="1289050" y="3278188"/>
          <p14:tracePt t="156535" x="1289050" y="3267075"/>
          <p14:tracePt t="157054" x="1289050" y="3254375"/>
          <p14:tracePt t="157094" x="1289050" y="3241675"/>
          <p14:tracePt t="157615" x="1289050" y="3228975"/>
          <p14:tracePt t="157767" x="1300163" y="3241675"/>
          <p14:tracePt t="157774" x="1389063" y="3254375"/>
          <p14:tracePt t="157783" x="1438275" y="3267075"/>
          <p14:tracePt t="157806" x="1476375" y="3267075"/>
          <p14:tracePt t="157822" x="1501775" y="3267075"/>
          <p14:tracePt t="157926" x="1525588" y="3278188"/>
          <p14:tracePt t="157934" x="1563688" y="3278188"/>
          <p14:tracePt t="157942" x="1589088" y="3278188"/>
          <p14:tracePt t="157951" x="1638300" y="3278188"/>
          <p14:tracePt t="157958" x="1801813" y="3278188"/>
          <p14:tracePt t="157968" x="2014538" y="3278188"/>
          <p14:tracePt t="157974" x="2163763" y="3278188"/>
          <p14:tracePt t="157984" x="2314575" y="3278188"/>
          <p14:tracePt t="157990" x="2489200" y="3278188"/>
          <p14:tracePt t="157998" x="2640013" y="3290888"/>
          <p14:tracePt t="158005" x="2801938" y="3303588"/>
          <p14:tracePt t="158014" x="2927350" y="3316288"/>
          <p14:tracePt t="158022" x="3076575" y="3328988"/>
          <p14:tracePt t="158030" x="3152775" y="3341688"/>
          <p14:tracePt t="158038" x="3252788" y="3354388"/>
          <p14:tracePt t="158054" x="3265488" y="3354388"/>
          <p14:tracePt t="158062" x="3276600" y="3367088"/>
          <p14:tracePt t="158087" x="3289300" y="3367088"/>
          <p14:tracePt t="158126" x="3302000" y="3367088"/>
          <p14:tracePt t="158135" x="3340100" y="3367088"/>
          <p14:tracePt t="158142" x="3414713" y="3354388"/>
          <p14:tracePt t="158150" x="3465513" y="3341688"/>
          <p14:tracePt t="158158" x="3565525" y="3328988"/>
          <p14:tracePt t="158168" x="3614738" y="3316288"/>
          <p14:tracePt t="158174" x="3740150" y="3303588"/>
          <p14:tracePt t="158185" x="3840163" y="3290888"/>
          <p14:tracePt t="158190" x="3927475" y="3290888"/>
          <p14:tracePt t="158198" x="4002088" y="3290888"/>
          <p14:tracePt t="158206" x="4078288" y="3290888"/>
          <p14:tracePt t="158214" x="4127500" y="3278188"/>
          <p14:tracePt t="158222" x="4165600" y="3278188"/>
          <p14:tracePt t="158230" x="4214813" y="3278188"/>
          <p14:tracePt t="158238" x="4240213" y="3278188"/>
          <p14:tracePt t="158246" x="4265613" y="3278188"/>
          <p14:tracePt t="158302" x="4278313" y="3267075"/>
          <p14:tracePt t="158326" x="4314825" y="3267075"/>
          <p14:tracePt t="158335" x="4340225" y="3241675"/>
          <p14:tracePt t="158342" x="4365625" y="3241675"/>
          <p14:tracePt t="158350" x="4403725" y="3241675"/>
          <p14:tracePt t="158358" x="4403725" y="3228975"/>
          <p14:tracePt t="158367" x="4416425" y="3228975"/>
          <p14:tracePt t="158374" x="4427538" y="3228975"/>
          <p14:tracePt t="158574" x="4427538" y="3216275"/>
          <p14:tracePt t="158751" x="4440238" y="3216275"/>
          <p14:tracePt t="159070" x="4452938" y="3216275"/>
          <p14:tracePt t="159078" x="4465638" y="3216275"/>
          <p14:tracePt t="159086" x="4516438" y="3190875"/>
          <p14:tracePt t="159094" x="4540250" y="3190875"/>
          <p14:tracePt t="159103" x="4603750" y="3190875"/>
          <p14:tracePt t="159110" x="4627563" y="3190875"/>
          <p14:tracePt t="159118" x="4665663" y="3190875"/>
          <p14:tracePt t="159126" x="4691063" y="3178175"/>
          <p14:tracePt t="159135" x="4716463" y="3165475"/>
          <p14:tracePt t="159142" x="4740275" y="3165475"/>
          <p14:tracePt t="159150" x="4752975" y="3165475"/>
          <p14:tracePt t="159158" x="4765675" y="3165475"/>
          <p14:tracePt t="159167" x="4778375" y="3154363"/>
          <p14:tracePt t="159518" x="4752975" y="3154363"/>
          <p14:tracePt t="159590" x="4740275" y="3154363"/>
          <p14:tracePt t="159790" x="4727575" y="3154363"/>
          <p14:tracePt t="159830" x="4716463" y="3154363"/>
          <p14:tracePt t="160143" x="4691063" y="3154363"/>
          <p14:tracePt t="160574" x="4678363" y="3154363"/>
          <p14:tracePt t="160598" x="4665663" y="3154363"/>
          <p14:tracePt t="160918" x="4652963" y="3154363"/>
          <p14:tracePt t="160942" x="4640263" y="3154363"/>
          <p14:tracePt t="161206" x="4627563" y="3154363"/>
          <p14:tracePt t="161679" x="4616450" y="3154363"/>
          <p14:tracePt t="161710" x="4603750" y="3154363"/>
          <p14:tracePt t="161782" x="4591050" y="3154363"/>
          <p14:tracePt t="162014" x="4565650" y="3154363"/>
          <p14:tracePt t="162382" x="4540250" y="3154363"/>
          <p14:tracePt t="162694" x="4527550" y="3154363"/>
          <p14:tracePt t="162726" x="4516438" y="3154363"/>
          <p14:tracePt t="163016" x="4516438" y="3141663"/>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Proof Outline of Cut Property</a:t>
            </a:r>
          </a:p>
        </p:txBody>
      </p:sp>
      <p:sp>
        <p:nvSpPr>
          <p:cNvPr id="3" name="Content Placeholder 2"/>
          <p:cNvSpPr>
            <a:spLocks noGrp="1"/>
          </p:cNvSpPr>
          <p:nvPr>
            <p:ph idx="1"/>
          </p:nvPr>
        </p:nvSpPr>
        <p:spPr/>
        <p:txBody>
          <a:bodyPr/>
          <a:lstStyle/>
          <a:p>
            <a:r>
              <a:rPr lang="en-US" dirty="0"/>
              <a:t>This works because the lightest edge joining two disjoint subsets of a graph in a tree can always be part of </a:t>
            </a:r>
            <a:r>
              <a:rPr lang="en-US" u="sng" dirty="0"/>
              <a:t>some</a:t>
            </a:r>
            <a:r>
              <a:rPr lang="en-US" dirty="0"/>
              <a:t> MST.  If it were not part of </a:t>
            </a:r>
            <a:r>
              <a:rPr lang="en-US" u="sng" dirty="0"/>
              <a:t>any</a:t>
            </a:r>
            <a:r>
              <a:rPr lang="en-US" dirty="0"/>
              <a:t> MST:</a:t>
            </a:r>
          </a:p>
          <a:p>
            <a:pPr lvl="1"/>
            <a:r>
              <a:rPr lang="en-US" dirty="0"/>
              <a:t>Take one MST</a:t>
            </a:r>
          </a:p>
          <a:p>
            <a:pPr lvl="1"/>
            <a:r>
              <a:rPr lang="en-US" dirty="0"/>
              <a:t>Add the lightest edge crossing the cut, creating a cycle</a:t>
            </a:r>
          </a:p>
          <a:p>
            <a:pPr lvl="1"/>
            <a:r>
              <a:rPr lang="en-US" dirty="0"/>
              <a:t>Remove some other edge of this cycle that crosses the boundary between disjoint subsets</a:t>
            </a:r>
          </a:p>
          <a:p>
            <a:pPr lvl="1"/>
            <a:r>
              <a:rPr lang="en-US" dirty="0"/>
              <a:t>You now have a spanning tree with a cost no higher than before.</a:t>
            </a:r>
          </a:p>
          <a:p>
            <a:endParaRPr lang="en-US" dirty="0"/>
          </a:p>
        </p:txBody>
      </p:sp>
      <p:pic>
        <p:nvPicPr>
          <p:cNvPr id="4" name="Audio 3">
            <a:hlinkClick r:id="" action="ppaction://media"/>
            <a:extLst>
              <a:ext uri="{FF2B5EF4-FFF2-40B4-BE49-F238E27FC236}">
                <a16:creationId xmlns:a16="http://schemas.microsoft.com/office/drawing/2014/main" id="{CC048CBC-F5D0-4B62-A5C3-148714754CC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273150495"/>
      </p:ext>
    </p:extLst>
  </p:cSld>
  <p:clrMapOvr>
    <a:masterClrMapping/>
  </p:clrMapOvr>
  <mc:AlternateContent xmlns:mc="http://schemas.openxmlformats.org/markup-compatibility/2006" xmlns:p14="http://schemas.microsoft.com/office/powerpoint/2010/main">
    <mc:Choice Requires="p14">
      <p:transition spd="slow" p14:dur="2000" advTm="87680"/>
    </mc:Choice>
    <mc:Fallback xmlns="">
      <p:transition spd="slow" advTm="87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47" x="4491038" y="3141663"/>
          <p14:tracePt t="439" x="4478338" y="3141663"/>
          <p14:tracePt t="519" x="4465638" y="3141663"/>
          <p14:tracePt t="559" x="4452938" y="3141663"/>
          <p14:tracePt t="839" x="4416425" y="3141663"/>
          <p14:tracePt t="1183" x="4403725" y="3141663"/>
          <p14:tracePt t="1503" x="4378325" y="3141663"/>
          <p14:tracePt t="1800" x="4365625" y="3141663"/>
          <p14:tracePt t="1871" x="4352925" y="3141663"/>
          <p14:tracePt t="2145" x="4340225" y="3141663"/>
          <p14:tracePt t="2160" x="4340225" y="3128963"/>
          <p14:tracePt t="2423" x="4327525" y="3128963"/>
          <p14:tracePt t="2439" x="4303713" y="3128963"/>
          <p14:tracePt t="2743" x="4291013" y="3128963"/>
          <p14:tracePt t="2799" x="4278313" y="3128963"/>
          <p14:tracePt t="3143" x="4265613" y="3128963"/>
          <p14:tracePt t="3159" x="4240213" y="3128963"/>
          <p14:tracePt t="3439" x="4203700" y="3128963"/>
          <p14:tracePt t="3713" x="4191000" y="3128963"/>
          <p14:tracePt t="3808" x="4178300" y="3128963"/>
          <p14:tracePt t="4064" x="4165600" y="3128963"/>
          <p14:tracePt t="4119" x="4152900" y="3128963"/>
          <p14:tracePt t="4399" x="4140200" y="3128963"/>
          <p14:tracePt t="4463" x="4127500" y="3128963"/>
          <p14:tracePt t="4735" x="4114800" y="3128963"/>
          <p14:tracePt t="4759" x="4103688" y="3128963"/>
          <p14:tracePt t="5079" x="4090988" y="3128963"/>
          <p14:tracePt t="5127" x="4078288" y="3128963"/>
          <p14:tracePt t="5391" x="4065588" y="3128963"/>
          <p14:tracePt t="5439" x="4052888" y="3128963"/>
          <p14:tracePt t="5743" x="4040188" y="3128963"/>
          <p14:tracePt t="6064" x="4052888" y="3128963"/>
          <p14:tracePt t="6343" x="4040188" y="3128963"/>
          <p14:tracePt t="6664" x="4014788" y="3128963"/>
          <p14:tracePt t="6728" x="4002088" y="3128963"/>
          <p14:tracePt t="7081" x="3978275" y="3128963"/>
          <p14:tracePt t="7315" x="3965575" y="3128963"/>
          <p14:tracePt t="7351" x="3978275" y="3128963"/>
          <p14:tracePt t="7559" x="3990975" y="3128963"/>
          <p14:tracePt t="7664" x="3978275" y="3128963"/>
          <p14:tracePt t="7991" x="3940175" y="3128963"/>
          <p14:tracePt t="8271" x="3927475" y="3128963"/>
          <p14:tracePt t="8367" x="3902075" y="3128963"/>
          <p14:tracePt t="8664" x="3890963" y="3128963"/>
          <p14:tracePt t="9023" x="3878263" y="3128963"/>
          <p14:tracePt t="9064" x="3840163" y="3128963"/>
          <p14:tracePt t="9359" x="3827463" y="3128963"/>
          <p14:tracePt t="9623" x="3814763" y="3128963"/>
          <p14:tracePt t="9632" x="3802063" y="3128963"/>
          <p14:tracePt t="9664" x="3790950" y="3128963"/>
          <p14:tracePt t="9991" x="3778250" y="3128963"/>
          <p14:tracePt t="10007" x="3765550" y="3128963"/>
          <p14:tracePt t="10296" x="3752850" y="3128963"/>
          <p14:tracePt t="10575" x="3740150" y="3128963"/>
          <p14:tracePt t="10671" x="3727450" y="3128963"/>
          <p14:tracePt t="10697" x="3714750" y="3128963"/>
          <p14:tracePt t="10984" x="3702050" y="3128963"/>
          <p14:tracePt t="11015" x="3689350" y="3128963"/>
          <p14:tracePt t="11055" x="3689350" y="3116263"/>
          <p14:tracePt t="11439" x="3814763" y="3116263"/>
          <p14:tracePt t="11448" x="4365625" y="2978150"/>
          <p14:tracePt t="11456" x="5129213" y="2852738"/>
          <p14:tracePt t="11466" x="5654675" y="2765425"/>
          <p14:tracePt t="11472" x="6003925" y="2640013"/>
          <p14:tracePt t="11482" x="6303963" y="2565400"/>
          <p14:tracePt t="11487" x="6467475" y="2490788"/>
          <p14:tracePt t="11497" x="6880225" y="2403475"/>
          <p14:tracePt t="11503" x="7318375" y="2314575"/>
          <p14:tracePt t="11511" x="7642225" y="2239963"/>
          <p14:tracePt t="11519" x="7867650" y="2201863"/>
          <p14:tracePt t="11527" x="8067675" y="2178050"/>
          <p14:tracePt t="11536" x="8167688" y="2165350"/>
          <p14:tracePt t="11543" x="8205788" y="2165350"/>
          <p14:tracePt t="11552" x="8218488" y="2165350"/>
          <p14:tracePt t="11559" x="8218488" y="2152650"/>
          <p14:tracePt t="11711" x="8231188" y="2152650"/>
          <p14:tracePt t="11719" x="8243888" y="2139950"/>
          <p14:tracePt t="11744" x="8267700" y="2139950"/>
          <p14:tracePt t="11775" x="8267700" y="2127250"/>
          <p14:tracePt t="12551" x="8180388" y="2190750"/>
          <p14:tracePt t="12559" x="8031163" y="2239963"/>
          <p14:tracePt t="12567" x="7918450" y="2290763"/>
          <p14:tracePt t="12575" x="7780338" y="2339975"/>
          <p14:tracePt t="12584" x="7618413" y="2378075"/>
          <p14:tracePt t="12591" x="7467600" y="2427288"/>
          <p14:tracePt t="12600" x="7292975" y="2490788"/>
          <p14:tracePt t="12608" x="7067550" y="2578100"/>
          <p14:tracePt t="12616" x="6905625" y="2616200"/>
          <p14:tracePt t="12623" x="6729413" y="2678113"/>
          <p14:tracePt t="12632" x="6542088" y="2703513"/>
          <p14:tracePt t="12639" x="6403975" y="2728913"/>
          <p14:tracePt t="12649" x="6280150" y="2752725"/>
          <p14:tracePt t="12655" x="6167438" y="2778125"/>
          <p14:tracePt t="12664" x="6067425" y="2790825"/>
          <p14:tracePt t="12671" x="5942013" y="2803525"/>
          <p14:tracePt t="12681" x="5791200" y="2828925"/>
          <p14:tracePt t="12687" x="5629275" y="2840038"/>
          <p14:tracePt t="12696" x="5441950" y="2852738"/>
          <p14:tracePt t="12703" x="5241925" y="2852738"/>
          <p14:tracePt t="12711" x="5078413" y="2878138"/>
          <p14:tracePt t="12719" x="4929188" y="2878138"/>
          <p14:tracePt t="12727" x="4778375" y="2878138"/>
          <p14:tracePt t="12735" x="4640263" y="2890838"/>
          <p14:tracePt t="12743" x="4478338" y="2890838"/>
          <p14:tracePt t="12751" x="4340225" y="2890838"/>
          <p14:tracePt t="12759" x="4227513" y="2903538"/>
          <p14:tracePt t="12767" x="4140200" y="2903538"/>
          <p14:tracePt t="12775" x="4052888" y="2903538"/>
          <p14:tracePt t="12783" x="4002088" y="2903538"/>
          <p14:tracePt t="12791" x="3952875" y="2903538"/>
          <p14:tracePt t="12799" x="3890963" y="2903538"/>
          <p14:tracePt t="12807" x="3840163" y="2903538"/>
          <p14:tracePt t="12815" x="3778250" y="2903538"/>
          <p14:tracePt t="12823" x="3727450" y="2903538"/>
          <p14:tracePt t="12834" x="3652838" y="2903538"/>
          <p14:tracePt t="12839" x="3565525" y="2903538"/>
          <p14:tracePt t="12848" x="3440113" y="2890838"/>
          <p14:tracePt t="12855" x="3340100" y="2865438"/>
          <p14:tracePt t="12865" x="3252788" y="2840038"/>
          <p14:tracePt t="12882" x="3089275" y="2790825"/>
          <p14:tracePt t="12887" x="3040063" y="2765425"/>
          <p14:tracePt t="12897" x="2989263" y="2752725"/>
          <p14:tracePt t="12903" x="2952750" y="2740025"/>
          <p14:tracePt t="12911" x="2952750" y="2728913"/>
          <p14:tracePt t="12919" x="2927350" y="2728913"/>
          <p14:tracePt t="12991" x="2914650" y="2728913"/>
          <p14:tracePt t="12999" x="2889250" y="2728913"/>
          <p14:tracePt t="13008" x="2840038" y="2716213"/>
          <p14:tracePt t="13015" x="2752725" y="2690813"/>
          <p14:tracePt t="13023" x="2714625" y="2678113"/>
          <p14:tracePt t="13032" x="2701925" y="2665413"/>
          <p14:tracePt t="13039" x="2676525" y="2665413"/>
          <p14:tracePt t="13049" x="2651125" y="2665413"/>
          <p14:tracePt t="13055" x="2640013" y="2665413"/>
          <p14:tracePt t="13064" x="2614613" y="2665413"/>
          <p14:tracePt t="13135" x="2601913" y="2665413"/>
          <p14:tracePt t="13359" x="2601913" y="2652713"/>
          <p14:tracePt t="13447" x="2627313" y="2652713"/>
          <p14:tracePt t="13480" x="2640013" y="2652713"/>
          <p14:tracePt t="13503" x="2651125" y="2652713"/>
          <p14:tracePt t="13519" x="2651125" y="2640013"/>
          <p14:tracePt t="13535" x="2663825" y="2640013"/>
          <p14:tracePt t="13543" x="2676525" y="2640013"/>
          <p14:tracePt t="13607" x="2676525" y="2627313"/>
          <p14:tracePt t="13815" x="2663825" y="2627313"/>
          <p14:tracePt t="13879" x="2651125" y="2627313"/>
          <p14:tracePt t="14191" x="2627313" y="2627313"/>
          <p14:tracePt t="14480" x="2614613" y="2627313"/>
          <p14:tracePt t="14599" x="2614613" y="2616200"/>
          <p14:tracePt t="14911" x="2601913" y="2616200"/>
          <p14:tracePt t="14983" x="2576513" y="2603500"/>
          <p14:tracePt t="15191" x="2589213" y="2590800"/>
          <p14:tracePt t="15199" x="2601913" y="2590800"/>
          <p14:tracePt t="15239" x="2614613" y="2590800"/>
          <p14:tracePt t="15359" x="2627313" y="2590800"/>
          <p14:tracePt t="15367" x="2651125" y="2590800"/>
          <p14:tracePt t="15375" x="2676525" y="2590800"/>
          <p14:tracePt t="15384" x="2689225" y="2578100"/>
          <p14:tracePt t="15391" x="2714625" y="2578100"/>
          <p14:tracePt t="15399" x="2727325" y="2578100"/>
          <p14:tracePt t="15407" x="2752725" y="2565400"/>
          <p14:tracePt t="15416" x="2763838" y="2565400"/>
          <p14:tracePt t="15423" x="2776538" y="2565400"/>
          <p14:tracePt t="15439" x="2789238" y="2565400"/>
          <p14:tracePt t="15449" x="2801938" y="2565400"/>
          <p14:tracePt t="15455" x="2814638" y="2565400"/>
          <p14:tracePt t="15471" x="2827338" y="2565400"/>
          <p14:tracePt t="15479" x="2840038" y="2552700"/>
          <p14:tracePt t="15488" x="2852738" y="2552700"/>
          <p14:tracePt t="15495" x="2876550" y="2540000"/>
          <p14:tracePt t="15503" x="2901950" y="2527300"/>
          <p14:tracePt t="15511" x="2914650" y="2527300"/>
          <p14:tracePt t="15519" x="2927350" y="2527300"/>
          <p14:tracePt t="15527" x="2940050" y="2516188"/>
          <p14:tracePt t="15536" x="2952750" y="2516188"/>
          <p14:tracePt t="15543" x="2976563" y="2503488"/>
          <p14:tracePt t="15559" x="3001963" y="2503488"/>
          <p14:tracePt t="15575" x="3001963" y="2490788"/>
          <p14:tracePt t="15584" x="3014663" y="2490788"/>
          <p14:tracePt t="15599" x="3027363" y="2490788"/>
          <p14:tracePt t="15634" x="3040063" y="2490788"/>
          <p14:tracePt t="15639" x="3052763" y="2490788"/>
          <p14:tracePt t="15648" x="3076575" y="2478088"/>
          <p14:tracePt t="15655" x="3101975" y="2452688"/>
          <p14:tracePt t="15664" x="3140075" y="2452688"/>
          <p14:tracePt t="15671" x="3176588" y="2439988"/>
          <p14:tracePt t="15682" x="3201988" y="2427288"/>
          <p14:tracePt t="15687" x="3227388" y="2414588"/>
          <p14:tracePt t="15695" x="3265488" y="2414588"/>
          <p14:tracePt t="15703" x="3265488" y="2403475"/>
          <p14:tracePt t="15711" x="3276600" y="2403475"/>
          <p14:tracePt t="15735" x="3302000" y="2403475"/>
          <p14:tracePt t="15759" x="3314700" y="2390775"/>
          <p14:tracePt t="15775" x="3340100" y="2378075"/>
          <p14:tracePt t="15784" x="3352800" y="2378075"/>
          <p14:tracePt t="15799" x="3376613" y="2378075"/>
          <p14:tracePt t="15807" x="3440113" y="2378075"/>
          <p14:tracePt t="15816" x="3440113" y="2365375"/>
          <p14:tracePt t="15855" x="3452813" y="2365375"/>
          <p14:tracePt t="15959" x="3478213" y="2365375"/>
          <p14:tracePt t="16039" x="3489325" y="2390775"/>
          <p14:tracePt t="16048" x="3489325" y="2403475"/>
          <p14:tracePt t="16055" x="3489325" y="2414588"/>
          <p14:tracePt t="16063" x="3502025" y="2439988"/>
          <p14:tracePt t="16071" x="3502025" y="2452688"/>
          <p14:tracePt t="16080" x="3527425" y="2465388"/>
          <p14:tracePt t="16087" x="3527425" y="2490788"/>
          <p14:tracePt t="16103" x="3527425" y="2503488"/>
          <p14:tracePt t="16112" x="3527425" y="2516188"/>
          <p14:tracePt t="16119" x="3527425" y="2527300"/>
          <p14:tracePt t="16127" x="3540125" y="2552700"/>
          <p14:tracePt t="16143" x="3540125" y="2565400"/>
          <p14:tracePt t="16152" x="3540125" y="2578100"/>
          <p14:tracePt t="16159" x="3540125" y="2590800"/>
          <p14:tracePt t="16168" x="3552825" y="2590800"/>
          <p14:tracePt t="16175" x="3552825" y="2603500"/>
          <p14:tracePt t="16200" x="3552825" y="2616200"/>
          <p14:tracePt t="16232" x="3552825" y="2627313"/>
          <p14:tracePt t="16255" x="3565525" y="2640013"/>
          <p14:tracePt t="17000" x="3589338" y="2627313"/>
          <p14:tracePt t="17087" x="3589338" y="2616200"/>
          <p14:tracePt t="17151" x="3602038" y="2616200"/>
          <p14:tracePt t="17167" x="3602038" y="2603500"/>
          <p14:tracePt t="17175" x="3602038" y="2590800"/>
          <p14:tracePt t="17255" x="3602038" y="2578100"/>
          <p14:tracePt t="17287" x="3614738" y="2565400"/>
          <p14:tracePt t="17495" x="3614738" y="2552700"/>
          <p14:tracePt t="17632" x="3614738" y="2540000"/>
          <p14:tracePt t="17680" x="3614738" y="2527300"/>
          <p14:tracePt t="17687" x="3602038" y="2527300"/>
          <p14:tracePt t="17775" x="3602038" y="2516188"/>
          <p14:tracePt t="17831" x="3602038" y="2503488"/>
          <p14:tracePt t="17839" x="3602038" y="2490788"/>
          <p14:tracePt t="17879" x="3602038" y="2478088"/>
          <p14:tracePt t="17887" x="3602038" y="2465388"/>
          <p14:tracePt t="17903" x="3602038" y="2452688"/>
          <p14:tracePt t="17911" x="3602038" y="2439988"/>
          <p14:tracePt t="17927" x="3602038" y="2427288"/>
          <p14:tracePt t="17959" x="3614738" y="2427288"/>
          <p14:tracePt t="18367" x="3602038" y="2427288"/>
          <p14:tracePt t="18527" x="3602038" y="2414588"/>
          <p14:tracePt t="18711" x="3727450" y="2414588"/>
          <p14:tracePt t="18719" x="3878263" y="2439988"/>
          <p14:tracePt t="18727" x="3990975" y="2452688"/>
          <p14:tracePt t="18735" x="4127500" y="2452688"/>
          <p14:tracePt t="18743" x="4278313" y="2465388"/>
          <p14:tracePt t="18751" x="4416425" y="2490788"/>
          <p14:tracePt t="18759" x="4516438" y="2503488"/>
          <p14:tracePt t="18767" x="4603750" y="2516188"/>
          <p14:tracePt t="18776" x="4703763" y="2516188"/>
          <p14:tracePt t="18786" x="4765675" y="2516188"/>
          <p14:tracePt t="18792" x="4791075" y="2516188"/>
          <p14:tracePt t="18975" x="4803775" y="2516188"/>
          <p14:tracePt t="19024" x="4816475" y="2516188"/>
          <p14:tracePt t="19072" x="4829175" y="2516188"/>
          <p14:tracePt t="19191" x="4840288" y="2516188"/>
          <p14:tracePt t="19199" x="4891088" y="2516188"/>
          <p14:tracePt t="19207" x="4991100" y="2516188"/>
          <p14:tracePt t="19217" x="5078413" y="2516188"/>
          <p14:tracePt t="19223" x="5165725" y="2516188"/>
          <p14:tracePt t="19233" x="5241925" y="2516188"/>
          <p14:tracePt t="19239" x="5316538" y="2516188"/>
          <p14:tracePt t="19248" x="5365750" y="2527300"/>
          <p14:tracePt t="19255" x="5391150" y="2527300"/>
          <p14:tracePt t="19264" x="5391150" y="2540000"/>
          <p14:tracePt t="19288" x="5391150" y="2552700"/>
          <p14:tracePt t="19295" x="5365750" y="2578100"/>
          <p14:tracePt t="19303" x="5341938" y="2590800"/>
          <p14:tracePt t="19311" x="5265738" y="2616200"/>
          <p14:tracePt t="19319" x="5229225" y="2627313"/>
          <p14:tracePt t="19327" x="5191125" y="2652713"/>
          <p14:tracePt t="19335" x="5178425" y="2652713"/>
          <p14:tracePt t="19343" x="5141913" y="2665413"/>
          <p14:tracePt t="19351" x="5103813" y="2678113"/>
          <p14:tracePt t="19359" x="5065713" y="2690813"/>
          <p14:tracePt t="19367" x="5029200" y="2690813"/>
          <p14:tracePt t="19375" x="4991100" y="2690813"/>
          <p14:tracePt t="19391" x="4965700" y="2703513"/>
          <p14:tracePt t="19417" x="4965700" y="2716213"/>
          <p14:tracePt t="19423" x="4953000" y="2716213"/>
          <p14:tracePt t="19432" x="4916488" y="2716213"/>
          <p14:tracePt t="19439" x="4891088" y="2728913"/>
          <p14:tracePt t="19449" x="4852988" y="2752725"/>
          <p14:tracePt t="19455" x="4803775" y="2765425"/>
          <p14:tracePt t="19464" x="4716463" y="2765425"/>
          <p14:tracePt t="19471" x="4640263" y="2778125"/>
          <p14:tracePt t="19480" x="4578350" y="2778125"/>
          <p14:tracePt t="19487" x="4552950" y="2778125"/>
          <p14:tracePt t="19495" x="4527550" y="2778125"/>
          <p14:tracePt t="19503" x="4527550" y="2790825"/>
          <p14:tracePt t="19583" x="4516438" y="2790825"/>
          <p14:tracePt t="19591" x="4465638" y="2790825"/>
          <p14:tracePt t="19599" x="4427538" y="2790825"/>
          <p14:tracePt t="19607" x="4352925" y="2803525"/>
          <p14:tracePt t="19617" x="4314825" y="2803525"/>
          <p14:tracePt t="19623" x="4265613" y="2778125"/>
          <p14:tracePt t="19632" x="4240213" y="2765425"/>
          <p14:tracePt t="19639" x="4178300" y="2740025"/>
          <p14:tracePt t="19653" x="4140200" y="2728913"/>
          <p14:tracePt t="19657" x="4114800" y="2716213"/>
          <p14:tracePt t="19668" x="4090988" y="2690813"/>
          <p14:tracePt t="19671" x="4027488" y="2665413"/>
          <p14:tracePt t="19688" x="4002088" y="2652713"/>
          <p14:tracePt t="19703" x="4002088" y="2627313"/>
          <p14:tracePt t="19711" x="3990975" y="2627313"/>
          <p14:tracePt t="19719" x="3990975" y="2616200"/>
          <p14:tracePt t="19727" x="3965575" y="2603500"/>
          <p14:tracePt t="19735" x="3952875" y="2590800"/>
          <p14:tracePt t="19751" x="3940175" y="2590800"/>
          <p14:tracePt t="19759" x="3927475" y="2590800"/>
          <p14:tracePt t="19769" x="3914775" y="2590800"/>
          <p14:tracePt t="19775" x="3890963" y="2590800"/>
          <p14:tracePt t="19783" x="3878263" y="2590800"/>
          <p14:tracePt t="19799" x="3865563" y="2590800"/>
          <p14:tracePt t="20000" x="3814763" y="2590800"/>
          <p14:tracePt t="20008" x="3790950" y="2578100"/>
          <p14:tracePt t="20016" x="3778250" y="2578100"/>
          <p14:tracePt t="20032" x="3752850" y="2578100"/>
          <p14:tracePt t="20056" x="3740150" y="2578100"/>
          <p14:tracePt t="20087" x="3740150" y="2565400"/>
          <p14:tracePt t="20199" x="3727450" y="2565400"/>
          <p14:tracePt t="20656" x="3740150" y="2565400"/>
          <p14:tracePt t="20666" x="3740150" y="2552700"/>
          <p14:tracePt t="20672" x="3765550" y="2552700"/>
          <p14:tracePt t="20680" x="3778250" y="2552700"/>
          <p14:tracePt t="20695" x="3802063" y="2552700"/>
          <p14:tracePt t="20703" x="3802063" y="2540000"/>
          <p14:tracePt t="20751" x="3814763" y="2540000"/>
          <p14:tracePt t="20759" x="3840163" y="2527300"/>
          <p14:tracePt t="20767" x="3865563" y="2527300"/>
          <p14:tracePt t="20783" x="3890963" y="2516188"/>
          <p14:tracePt t="20799" x="3914775" y="2516188"/>
          <p14:tracePt t="20832" x="3927475" y="2516188"/>
          <p14:tracePt t="20849" x="3952875" y="2516188"/>
          <p14:tracePt t="20855" x="4002088" y="2516188"/>
          <p14:tracePt t="20864" x="4078288" y="2527300"/>
          <p14:tracePt t="20871" x="4103688" y="2540000"/>
          <p14:tracePt t="20880" x="4165600" y="2552700"/>
          <p14:tracePt t="20887" x="4203700" y="2565400"/>
          <p14:tracePt t="20896" x="4227513" y="2578100"/>
          <p14:tracePt t="20903" x="4265613" y="2578100"/>
          <p14:tracePt t="20911" x="4291013" y="2590800"/>
          <p14:tracePt t="20919" x="4303713" y="2590800"/>
          <p14:tracePt t="20927" x="4327525" y="2603500"/>
          <p14:tracePt t="20935" x="4352925" y="2603500"/>
          <p14:tracePt t="20943" x="4365625" y="2603500"/>
          <p14:tracePt t="20951" x="4391025" y="2603500"/>
          <p14:tracePt t="20959" x="4403725" y="2603500"/>
          <p14:tracePt t="20968" x="4427538" y="2603500"/>
          <p14:tracePt t="20983" x="4440238" y="2603500"/>
          <p14:tracePt t="20991" x="4452938" y="2603500"/>
          <p14:tracePt t="21023" x="4478338" y="2603500"/>
          <p14:tracePt t="21032" x="4516438" y="2603500"/>
          <p14:tracePt t="21039" x="4527550" y="2616200"/>
          <p14:tracePt t="21048" x="4565650" y="2616200"/>
          <p14:tracePt t="21055" x="4603750" y="2616200"/>
          <p14:tracePt t="21071" x="4616450" y="2616200"/>
          <p14:tracePt t="21079" x="4640263" y="2616200"/>
          <p14:tracePt t="21095" x="4652963" y="2616200"/>
          <p14:tracePt t="21111" x="4665663" y="2616200"/>
          <p14:tracePt t="21127" x="4678363" y="2616200"/>
          <p14:tracePt t="21159" x="4691063" y="2627313"/>
          <p14:tracePt t="21167" x="4716463" y="2627313"/>
          <p14:tracePt t="21175" x="4740275" y="2627313"/>
          <p14:tracePt t="21183" x="4778375" y="2627313"/>
          <p14:tracePt t="21191" x="4816475" y="2640013"/>
          <p14:tracePt t="21200" x="4865688" y="2652713"/>
          <p14:tracePt t="21207" x="4903788" y="2652713"/>
          <p14:tracePt t="21216" x="4940300" y="2652713"/>
          <p14:tracePt t="21223" x="4965700" y="2665413"/>
          <p14:tracePt t="21232" x="5053013" y="2678113"/>
          <p14:tracePt t="21239" x="5103813" y="2690813"/>
          <p14:tracePt t="21249" x="5153025" y="2703513"/>
          <p14:tracePt t="21255" x="5216525" y="2716213"/>
          <p14:tracePt t="21264" x="5229225" y="2716213"/>
          <p14:tracePt t="21280" x="5241925" y="2716213"/>
          <p14:tracePt t="21327" x="5253038" y="2716213"/>
          <p14:tracePt t="21423" x="5278438" y="2716213"/>
          <p14:tracePt t="21432" x="5291138" y="2703513"/>
          <p14:tracePt t="21440" x="5316538" y="2703513"/>
          <p14:tracePt t="21447" x="5353050" y="2690813"/>
          <p14:tracePt t="21455" x="5391150" y="2678113"/>
          <p14:tracePt t="21466" x="5429250" y="2665413"/>
          <p14:tracePt t="21471" x="5454650" y="2665413"/>
          <p14:tracePt t="21482" x="5503863" y="2652713"/>
          <p14:tracePt t="21487" x="5554663" y="2640013"/>
          <p14:tracePt t="21495" x="5578475" y="2616200"/>
          <p14:tracePt t="21503" x="5616575" y="2616200"/>
          <p14:tracePt t="21511" x="5641975" y="2603500"/>
          <p14:tracePt t="21519" x="5691188" y="2590800"/>
          <p14:tracePt t="21527" x="5729288" y="2590800"/>
          <p14:tracePt t="21536" x="5741988" y="2590800"/>
          <p14:tracePt t="21543" x="5767388" y="2578100"/>
          <p14:tracePt t="21559" x="5803900" y="2578100"/>
          <p14:tracePt t="21584" x="5829300" y="2578100"/>
          <p14:tracePt t="21591" x="5842000" y="2565400"/>
          <p14:tracePt t="21600" x="5891213" y="2565400"/>
          <p14:tracePt t="21607" x="5954713" y="2552700"/>
          <p14:tracePt t="21616" x="6054725" y="2552700"/>
          <p14:tracePt t="21623" x="6103938" y="2527300"/>
          <p14:tracePt t="21632" x="6191250" y="2516188"/>
          <p14:tracePt t="21639" x="6291263" y="2516188"/>
          <p14:tracePt t="21648" x="6380163" y="2516188"/>
          <p14:tracePt t="21655" x="6467475" y="2516188"/>
          <p14:tracePt t="21665" x="6516688" y="2516188"/>
          <p14:tracePt t="21671" x="6604000" y="2516188"/>
          <p14:tracePt t="21679" x="6680200" y="2516188"/>
          <p14:tracePt t="21687" x="6754813" y="2516188"/>
          <p14:tracePt t="21695" x="6805613" y="2503488"/>
          <p14:tracePt t="21703" x="6829425" y="2503488"/>
          <p14:tracePt t="21711" x="6854825" y="2503488"/>
          <p14:tracePt t="21719" x="6880225" y="2490788"/>
          <p14:tracePt t="21727" x="6892925" y="2490788"/>
          <p14:tracePt t="21736" x="6905625" y="2490788"/>
          <p14:tracePt t="21743" x="6916738" y="2490788"/>
          <p14:tracePt t="21775" x="6942138" y="2490788"/>
          <p14:tracePt t="21791" x="6967538" y="2490788"/>
          <p14:tracePt t="21799" x="6980238" y="2490788"/>
          <p14:tracePt t="21808" x="7005638" y="2503488"/>
          <p14:tracePt t="21816" x="7054850" y="2527300"/>
          <p14:tracePt t="21823" x="7092950" y="2540000"/>
          <p14:tracePt t="21831" x="7118350" y="2552700"/>
          <p14:tracePt t="21839" x="7154863" y="2578100"/>
          <p14:tracePt t="21850" x="7167563" y="2578100"/>
          <p14:tracePt t="21855" x="7205663" y="2590800"/>
          <p14:tracePt t="21865" x="7229475" y="2590800"/>
          <p14:tracePt t="21871" x="7254875" y="2590800"/>
          <p14:tracePt t="21881" x="7280275" y="2603500"/>
          <p14:tracePt t="21887" x="7318375" y="2603500"/>
          <p14:tracePt t="21903" x="7329488" y="2616200"/>
          <p14:tracePt t="21919" x="7329488" y="2627313"/>
          <p14:tracePt t="21927" x="7329488" y="2652713"/>
          <p14:tracePt t="21943" x="7329488" y="2665413"/>
          <p14:tracePt t="21959" x="7329488" y="2678113"/>
          <p14:tracePt t="21967" x="7329488" y="2690813"/>
          <p14:tracePt t="21983" x="7329488" y="2703513"/>
          <p14:tracePt t="22167" x="7329488" y="2690813"/>
          <p14:tracePt t="22183" x="7329488" y="2678113"/>
          <p14:tracePt t="22191" x="7329488" y="2665413"/>
          <p14:tracePt t="22208" x="7329488" y="2652713"/>
          <p14:tracePt t="22232" x="7342188" y="2652713"/>
          <p14:tracePt t="22239" x="7342188" y="2640013"/>
          <p14:tracePt t="22264" x="7342188" y="2627313"/>
          <p14:tracePt t="22271" x="7354888" y="2627313"/>
          <p14:tracePt t="22295" x="7354888" y="2616200"/>
          <p14:tracePt t="22303" x="7367588" y="2616200"/>
          <p14:tracePt t="22319" x="7367588" y="2603500"/>
          <p14:tracePt t="22695" x="7354888" y="2603500"/>
          <p14:tracePt t="23024" x="7342188" y="2590800"/>
          <p14:tracePt t="23311" x="7318375" y="2590800"/>
          <p14:tracePt t="23434" x="7318375" y="2578100"/>
          <p14:tracePt t="23671" x="7305675" y="2578100"/>
          <p14:tracePt t="23935" x="7292975" y="2578100"/>
          <p14:tracePt t="24095" x="7280275" y="2578100"/>
          <p14:tracePt t="24143" x="7254875" y="2552700"/>
          <p14:tracePt t="24207" x="7205663" y="2578100"/>
          <p14:tracePt t="24216" x="7129463" y="2603500"/>
          <p14:tracePt t="24223" x="6992938" y="2652713"/>
          <p14:tracePt t="24232" x="6829425" y="2678113"/>
          <p14:tracePt t="24239" x="6680200" y="2728913"/>
          <p14:tracePt t="24248" x="6454775" y="2803525"/>
          <p14:tracePt t="24256" x="6103938" y="2816225"/>
          <p14:tracePt t="24265" x="5878513" y="2852738"/>
          <p14:tracePt t="24271" x="5503863" y="2952750"/>
          <p14:tracePt t="24279" x="5191125" y="2990850"/>
          <p14:tracePt t="24287" x="4965700" y="3003550"/>
          <p14:tracePt t="24295" x="4716463" y="3041650"/>
          <p14:tracePt t="24303" x="4503738" y="3041650"/>
          <p14:tracePt t="24311" x="4327525" y="3054350"/>
          <p14:tracePt t="24319" x="4140200" y="3078163"/>
          <p14:tracePt t="24327" x="3978275" y="3090863"/>
          <p14:tracePt t="24335" x="3827463" y="3090863"/>
          <p14:tracePt t="24343" x="3702050" y="3103563"/>
          <p14:tracePt t="24352" x="3565525" y="3128963"/>
          <p14:tracePt t="24359" x="3465513" y="3141663"/>
          <p14:tracePt t="24367" x="3365500" y="3154363"/>
          <p14:tracePt t="24376" x="3276600" y="3165475"/>
          <p14:tracePt t="24387" x="3214688" y="3178175"/>
          <p14:tracePt t="24392" x="3176588" y="3178175"/>
          <p14:tracePt t="24401" x="3127375" y="3178175"/>
          <p14:tracePt t="24407" x="3065463" y="3178175"/>
          <p14:tracePt t="24423" x="3040063" y="3178175"/>
          <p14:tracePt t="24432" x="3014663" y="3178175"/>
          <p14:tracePt t="24456" x="3001963" y="3178175"/>
          <p14:tracePt t="24464" x="2976563" y="3178175"/>
          <p14:tracePt t="24471" x="2963863" y="3178175"/>
          <p14:tracePt t="24479" x="2914650" y="3165475"/>
          <p14:tracePt t="24487" x="2852738" y="3154363"/>
          <p14:tracePt t="24495" x="2827338" y="3154363"/>
          <p14:tracePt t="24503" x="2801938" y="3141663"/>
          <p14:tracePt t="24511" x="2789238" y="3128963"/>
          <p14:tracePt t="24543" x="2789238" y="3116263"/>
          <p14:tracePt t="24551" x="2789238" y="3090863"/>
          <p14:tracePt t="24559" x="2801938" y="3065463"/>
          <p14:tracePt t="24567" x="2814638" y="3028950"/>
          <p14:tracePt t="24575" x="2863850" y="2990850"/>
          <p14:tracePt t="24583" x="2940050" y="2952750"/>
          <p14:tracePt t="24592" x="2963863" y="2941638"/>
          <p14:tracePt t="24602" x="3001963" y="2916238"/>
          <p14:tracePt t="24608" x="3027363" y="2903538"/>
          <p14:tracePt t="24617" x="3052763" y="2890838"/>
          <p14:tracePt t="24623" x="3065463" y="2878138"/>
          <p14:tracePt t="24632" x="3076575" y="2878138"/>
          <p14:tracePt t="24639" x="3101975" y="2878138"/>
          <p14:tracePt t="24664" x="3140075" y="2878138"/>
          <p14:tracePt t="24727" x="3165475" y="2878138"/>
          <p14:tracePt t="24751" x="3165475" y="2903538"/>
          <p14:tracePt t="24799" x="3152775" y="2903538"/>
          <p14:tracePt t="25255" x="3152775" y="2890838"/>
          <p14:tracePt t="25383" x="3140075" y="2890838"/>
          <p14:tracePt t="25808" x="3127375" y="2878138"/>
          <p14:tracePt t="26183" x="3127375" y="2865438"/>
          <p14:tracePt t="26207" x="3101975" y="2865438"/>
          <p14:tracePt t="26247" x="3101975" y="2852738"/>
          <p14:tracePt t="26543" x="3089275" y="2852738"/>
          <p14:tracePt t="26599" x="3089275" y="2840038"/>
          <p14:tracePt t="26865" x="3076575" y="2840038"/>
          <p14:tracePt t="26944" x="3065463" y="2840038"/>
          <p14:tracePt t="27255" x="3052763" y="2840038"/>
          <p14:tracePt t="27367" x="3052763" y="2828925"/>
          <p14:tracePt t="27432" x="3040063" y="2828925"/>
          <p14:tracePt t="27543" x="3052763" y="2828925"/>
          <p14:tracePt t="27551" x="3065463" y="2828925"/>
          <p14:tracePt t="27568" x="3076575" y="2828925"/>
          <p14:tracePt t="27584" x="3076575" y="2840038"/>
          <p14:tracePt t="27591" x="3089275" y="2840038"/>
          <p14:tracePt t="27703" x="3101975" y="2840038"/>
          <p14:tracePt t="27711" x="3114675" y="2852738"/>
          <p14:tracePt t="27719" x="3127375" y="2852738"/>
          <p14:tracePt t="27727" x="3152775" y="2852738"/>
          <p14:tracePt t="28919" x="3052763" y="2916238"/>
          <p14:tracePt t="28927" x="3014663" y="2941638"/>
          <p14:tracePt t="28935" x="2952750" y="2990850"/>
          <p14:tracePt t="28943" x="2863850" y="3028950"/>
          <p14:tracePt t="28951" x="2789238" y="3065463"/>
          <p14:tracePt t="28959" x="2689225" y="3090863"/>
          <p14:tracePt t="28967" x="2614613" y="3128963"/>
          <p14:tracePt t="28975" x="2540000" y="3165475"/>
          <p14:tracePt t="28984" x="2463800" y="3190875"/>
          <p14:tracePt t="28991" x="2376488" y="3216275"/>
          <p14:tracePt t="29000" x="2314575" y="3241675"/>
          <p14:tracePt t="29007" x="2263775" y="3267075"/>
          <p14:tracePt t="29016" x="2201863" y="3290888"/>
          <p14:tracePt t="29024" x="2138363" y="3303588"/>
          <p14:tracePt t="29036" x="2114550" y="3316288"/>
          <p14:tracePt t="29039" x="2089150" y="3316288"/>
          <p14:tracePt t="29055" x="2076450" y="3316288"/>
          <p14:tracePt t="29096" x="2063750" y="3328988"/>
          <p14:tracePt t="29107" x="2051050" y="3328988"/>
          <p14:tracePt t="29112" x="2038350" y="3328988"/>
          <p14:tracePt t="29120" x="2014538" y="3341688"/>
          <p14:tracePt t="29127" x="2014538" y="3354388"/>
          <p14:tracePt t="29143" x="1989138" y="3354388"/>
          <p14:tracePt t="29207" x="1951038" y="3367088"/>
          <p14:tracePt t="29216" x="1925638" y="3378200"/>
          <p14:tracePt t="29223" x="1901825" y="3390900"/>
          <p14:tracePt t="29232" x="1876425" y="3403600"/>
          <p14:tracePt t="29239" x="1814513" y="3429000"/>
          <p14:tracePt t="29249" x="1751013" y="3429000"/>
          <p14:tracePt t="29257" x="1701800" y="3429000"/>
          <p14:tracePt t="29264" x="1625600" y="3441700"/>
          <p14:tracePt t="29273" x="1589088" y="3441700"/>
          <p14:tracePt t="29279" x="1576388" y="3454400"/>
          <p14:tracePt t="29288" x="1550988" y="3454400"/>
          <p14:tracePt t="29295" x="1538288" y="3454400"/>
          <p14:tracePt t="29303" x="1501775" y="3467100"/>
          <p14:tracePt t="29319" x="1463675" y="3467100"/>
          <p14:tracePt t="29327" x="1450975" y="3467100"/>
          <p14:tracePt t="29336" x="1438275" y="3467100"/>
          <p14:tracePt t="29344" x="1438275" y="3479800"/>
          <p14:tracePt t="29354" x="1412875" y="3490913"/>
          <p14:tracePt t="29369" x="1401763" y="3490913"/>
          <p14:tracePt t="29375" x="1389063" y="3490913"/>
          <p14:tracePt t="29391" x="1376363" y="3490913"/>
          <p14:tracePt t="29401" x="1363663" y="3503613"/>
          <p14:tracePt t="29416" x="1350963" y="3503613"/>
          <p14:tracePt t="29423" x="1312863" y="3516313"/>
          <p14:tracePt t="29431" x="1312863" y="3529013"/>
          <p14:tracePt t="29471" x="1300163" y="3529013"/>
          <p14:tracePt t="29735" x="1276350" y="3529013"/>
          <p14:tracePt t="30023" x="1263650" y="3529013"/>
          <p14:tracePt t="30080" x="1250950" y="3529013"/>
          <p14:tracePt t="30543" x="1250950" y="3516313"/>
          <p14:tracePt t="30551" x="1250950" y="3503613"/>
          <p14:tracePt t="30559" x="1263650" y="3503613"/>
          <p14:tracePt t="30567" x="1425575" y="3503613"/>
          <p14:tracePt t="30575" x="1601788" y="3503613"/>
          <p14:tracePt t="30584" x="1914525" y="3516313"/>
          <p14:tracePt t="30591" x="2163763" y="3554413"/>
          <p14:tracePt t="30600" x="2489200" y="3590925"/>
          <p14:tracePt t="30607" x="2814638" y="3629025"/>
          <p14:tracePt t="30616" x="3165475" y="3641725"/>
          <p14:tracePt t="30623" x="3489325" y="3703638"/>
          <p14:tracePt t="30631" x="3714750" y="3729038"/>
          <p14:tracePt t="30639" x="3878263" y="3741738"/>
          <p14:tracePt t="30649" x="4027488" y="3779838"/>
          <p14:tracePt t="30655" x="4178300" y="3803650"/>
          <p14:tracePt t="30665" x="4278313" y="3803650"/>
          <p14:tracePt t="30671" x="4365625" y="3803650"/>
          <p14:tracePt t="30679" x="4440238" y="3803650"/>
          <p14:tracePt t="30687" x="4491038" y="3803650"/>
          <p14:tracePt t="30695" x="4540250" y="3803650"/>
          <p14:tracePt t="30703" x="4627563" y="3792538"/>
          <p14:tracePt t="30711" x="4765675" y="3792538"/>
          <p14:tracePt t="30719" x="4840288" y="3779838"/>
          <p14:tracePt t="30727" x="4965700" y="3779838"/>
          <p14:tracePt t="30736" x="5065713" y="3779838"/>
          <p14:tracePt t="30743" x="5153025" y="3767138"/>
          <p14:tracePt t="30752" x="5278438" y="3767138"/>
          <p14:tracePt t="30759" x="5365750" y="3767138"/>
          <p14:tracePt t="30767" x="5441950" y="3767138"/>
          <p14:tracePt t="30775" x="5491163" y="3767138"/>
          <p14:tracePt t="30784" x="5529263" y="3767138"/>
          <p14:tracePt t="30791" x="5554663" y="3767138"/>
          <p14:tracePt t="30800" x="5578475" y="3767138"/>
          <p14:tracePt t="30807" x="5591175" y="3754438"/>
          <p14:tracePt t="30817" x="5629275" y="3754438"/>
          <p14:tracePt t="30823" x="5641975" y="3754438"/>
          <p14:tracePt t="30832" x="5665788" y="3754438"/>
          <p14:tracePt t="30839" x="5678488" y="3754438"/>
          <p14:tracePt t="30851" x="5703888" y="3754438"/>
          <p14:tracePt t="30857" x="5729288" y="3741738"/>
          <p14:tracePt t="30864" x="5829300" y="3741738"/>
          <p14:tracePt t="30871" x="5942013" y="3741738"/>
          <p14:tracePt t="30884" x="6067425" y="3716338"/>
          <p14:tracePt t="30888" x="6191250" y="3716338"/>
          <p14:tracePt t="30897" x="6329363" y="3692525"/>
          <p14:tracePt t="30905" x="6467475" y="3667125"/>
          <p14:tracePt t="30912" x="6580188" y="3667125"/>
          <p14:tracePt t="30920" x="6680200" y="3667125"/>
          <p14:tracePt t="30927" x="6805613" y="3629025"/>
          <p14:tracePt t="30936" x="6867525" y="3629025"/>
          <p14:tracePt t="30943" x="6929438" y="3616325"/>
          <p14:tracePt t="30951" x="6992938" y="3603625"/>
          <p14:tracePt t="30959" x="7042150" y="3603625"/>
          <p14:tracePt t="30968" x="7092950" y="3579813"/>
          <p14:tracePt t="30975" x="7129463" y="3579813"/>
          <p14:tracePt t="30984" x="7154863" y="3567113"/>
          <p14:tracePt t="30991" x="7192963" y="3567113"/>
          <p14:tracePt t="31000" x="7229475" y="3554413"/>
          <p14:tracePt t="31007" x="7305675" y="3541713"/>
          <p14:tracePt t="31017" x="7380288" y="3541713"/>
          <p14:tracePt t="31023" x="7418388" y="3541713"/>
          <p14:tracePt t="31033" x="7467600" y="3541713"/>
          <p14:tracePt t="31039" x="7518400" y="3541713"/>
          <p14:tracePt t="31051" x="7542213" y="3529013"/>
          <p14:tracePt t="31058" x="7554913" y="3529013"/>
          <p14:tracePt t="31064" x="7567613" y="3529013"/>
          <p14:tracePt t="31071" x="7580313" y="3529013"/>
          <p14:tracePt t="31087" x="7631113" y="3516313"/>
          <p14:tracePt t="31095" x="7667625" y="3516313"/>
          <p14:tracePt t="31103" x="7693025" y="3516313"/>
          <p14:tracePt t="31111" x="7731125" y="3503613"/>
          <p14:tracePt t="31120" x="7754938" y="3503613"/>
          <p14:tracePt t="31127" x="7767638" y="3503613"/>
          <p14:tracePt t="31136" x="7780338" y="3503613"/>
          <p14:tracePt t="31351" x="7780338" y="3490913"/>
          <p14:tracePt t="31359" x="7805738" y="3490913"/>
          <p14:tracePt t="31367" x="7831138" y="3467100"/>
          <p14:tracePt t="31375" x="7867650" y="3467100"/>
          <p14:tracePt t="31385" x="7905750" y="3454400"/>
          <p14:tracePt t="31391" x="7931150" y="3441700"/>
          <p14:tracePt t="31400" x="7943850" y="3441700"/>
          <p14:tracePt t="31407" x="7954963" y="3441700"/>
          <p14:tracePt t="31417" x="7980363" y="3429000"/>
          <p14:tracePt t="31439" x="7993063" y="3429000"/>
          <p14:tracePt t="31455" x="7993063" y="3416300"/>
          <p14:tracePt t="31743" x="8018463" y="3416300"/>
          <p14:tracePt t="31751" x="8043863" y="3416300"/>
          <p14:tracePt t="31759" x="8067675" y="3416300"/>
          <p14:tracePt t="31768" x="8080375" y="3416300"/>
          <p14:tracePt t="31775" x="8143875" y="3429000"/>
          <p14:tracePt t="31785" x="8180388" y="3441700"/>
          <p14:tracePt t="31807" x="8193088" y="3441700"/>
          <p14:tracePt t="31823" x="8205788" y="3441700"/>
          <p14:tracePt t="32135" x="8205788" y="3454400"/>
          <p14:tracePt t="32287" x="8193088" y="3454400"/>
          <p14:tracePt t="32479" x="8180388" y="3454400"/>
          <p14:tracePt t="32991" x="8180388" y="3441700"/>
          <p14:tracePt t="33015" x="8167688" y="3441700"/>
          <p14:tracePt t="33383" x="8156575" y="3441700"/>
          <p14:tracePt t="33400" x="8143875" y="3441700"/>
          <p14:tracePt t="33743" x="8143875" y="3429000"/>
          <p14:tracePt t="34071" x="8131175" y="3429000"/>
          <p14:tracePt t="34432" x="8118475" y="3429000"/>
          <p14:tracePt t="34791" x="8105775" y="3429000"/>
          <p14:tracePt t="35151" x="8093075" y="3429000"/>
          <p14:tracePt t="35191" x="8093075" y="3416300"/>
          <p14:tracePt t="35895" x="8067675" y="3416300"/>
          <p14:tracePt t="36255" x="8054975" y="3416300"/>
          <p14:tracePt t="36399" x="8054975" y="3403600"/>
          <p14:tracePt t="36711" x="8043863" y="3403600"/>
          <p14:tracePt t="36737" x="8043863" y="3378200"/>
          <p14:tracePt t="37048" x="8031163" y="3378200"/>
          <p14:tracePt t="37775" x="8018463" y="3378200"/>
          <p14:tracePt t="38200" x="8018463" y="3367088"/>
          <p14:tracePt t="38335" x="8005763" y="3367088"/>
          <p14:tracePt t="38847" x="7993063" y="3367088"/>
          <p14:tracePt t="80920" x="7993063" y="3354388"/>
          <p14:tracePt t="81223" x="7980363" y="3354388"/>
          <p14:tracePt t="81735" x="7967663" y="3354388"/>
          <p14:tracePt t="82031" x="7967663" y="3341688"/>
          <p14:tracePt t="82071" x="7967663" y="3328988"/>
          <p14:tracePt t="82122" x="7954963" y="3328988"/>
          <p14:tracePt t="82143" x="7954963" y="3316288"/>
          <p14:tracePt t="82159" x="7943850" y="3316288"/>
          <p14:tracePt t="82289" x="7943850" y="3341688"/>
          <p14:tracePt t="82295" x="7943850" y="3354388"/>
          <p14:tracePt t="82303" x="7954963" y="3354388"/>
          <p14:tracePt t="82327" x="7967663" y="3354388"/>
          <p14:tracePt t="82447" x="7967663" y="3367088"/>
          <p14:tracePt t="82472" x="7980363" y="3390900"/>
          <p14:tracePt t="82479" x="7993063" y="3390900"/>
          <p14:tracePt t="82488" x="7993063" y="3403600"/>
          <p14:tracePt t="82503" x="7993063" y="3416300"/>
          <p14:tracePt t="82511" x="7993063" y="3429000"/>
          <p14:tracePt t="82520" x="7993063" y="3441700"/>
          <p14:tracePt t="82543" x="8005763" y="3454400"/>
          <p14:tracePt t="82560" x="8005763" y="3467100"/>
          <p14:tracePt t="82567" x="8005763" y="3479800"/>
          <p14:tracePt t="82575" x="8005763" y="3503613"/>
          <p14:tracePt t="82591" x="8005763" y="3516313"/>
          <p14:tracePt t="82599" x="8005763" y="3529013"/>
          <p14:tracePt t="82608" x="8005763" y="3541713"/>
          <p14:tracePt t="82615" x="8005763" y="3554413"/>
          <p14:tracePt t="82631" x="8005763" y="3567113"/>
          <p14:tracePt t="82647" x="8005763" y="3579813"/>
          <p14:tracePt t="82655" x="7993063" y="3579813"/>
          <p14:tracePt t="82679" x="7993063" y="3590925"/>
          <p14:tracePt t="82775" x="7993063" y="3603625"/>
          <p14:tracePt t="82815" x="7993063" y="3616325"/>
          <p14:tracePt t="82839" x="7980363" y="3641725"/>
          <p14:tracePt t="82849" x="7980363" y="3667125"/>
          <p14:tracePt t="82872" x="7980363" y="3679825"/>
          <p14:tracePt t="82879" x="7967663" y="3703638"/>
          <p14:tracePt t="82888" x="7954963" y="3703638"/>
          <p14:tracePt t="82895" x="7954963" y="3729038"/>
          <p14:tracePt t="82920" x="7943850" y="3754438"/>
          <p14:tracePt t="82943" x="7943850" y="3767138"/>
          <p14:tracePt t="82951" x="7931150" y="3767138"/>
          <p14:tracePt t="82967" x="7931150" y="3792538"/>
          <p14:tracePt t="82983" x="7931150" y="3803650"/>
          <p14:tracePt t="83008" x="7931150" y="3816350"/>
          <p14:tracePt t="83191" x="7993063" y="3816350"/>
          <p14:tracePt t="83199" x="8054975" y="3803650"/>
          <p14:tracePt t="83207" x="8118475" y="3792538"/>
          <p14:tracePt t="83215" x="8193088" y="3792538"/>
          <p14:tracePt t="83224" x="8280400" y="3779838"/>
          <p14:tracePt t="83231" x="8393113" y="3754438"/>
          <p14:tracePt t="83240" x="8493125" y="3741738"/>
          <p14:tracePt t="83248" x="8580438" y="3729038"/>
          <p14:tracePt t="83259" x="8643938" y="3703638"/>
          <p14:tracePt t="83265" x="8680450" y="3692525"/>
          <p14:tracePt t="83274" x="8743950" y="3667125"/>
          <p14:tracePt t="83279" x="8769350" y="3667125"/>
          <p14:tracePt t="83289" x="8793163" y="3667125"/>
          <p14:tracePt t="83295" x="8793163" y="3654425"/>
          <p14:tracePt t="83303" x="8818563" y="3654425"/>
          <p14:tracePt t="83351" x="8869363" y="3641725"/>
          <p14:tracePt t="83359" x="8905875" y="3629025"/>
          <p14:tracePt t="83367" x="8943975" y="3616325"/>
          <p14:tracePt t="83375" x="8993188" y="3603625"/>
          <p14:tracePt t="83383" x="9093200" y="3567113"/>
          <p14:tracePt t="83391" x="9131300" y="356711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Kruskal’s</a:t>
            </a:r>
            <a:r>
              <a:rPr lang="en-US" dirty="0"/>
              <a:t> Algorithm</a:t>
            </a:r>
          </a:p>
        </p:txBody>
      </p:sp>
      <p:sp>
        <p:nvSpPr>
          <p:cNvPr id="3" name="Content Placeholder 2"/>
          <p:cNvSpPr>
            <a:spLocks noGrp="1"/>
          </p:cNvSpPr>
          <p:nvPr>
            <p:ph idx="1"/>
          </p:nvPr>
        </p:nvSpPr>
        <p:spPr/>
        <p:txBody>
          <a:bodyPr/>
          <a:lstStyle/>
          <a:p>
            <a:r>
              <a:rPr lang="en-US" dirty="0"/>
              <a:t>Repeatedly add the next lightest edge that doesn’t produce a cycle.</a:t>
            </a:r>
          </a:p>
          <a:p>
            <a:r>
              <a:rPr lang="en-US" dirty="0"/>
              <a:t>Here the cut is between any two parts of the graph that don’t have an edge between them, but that are joined by the lightest weight edge not in the tree that doesn’t form a cycle.</a:t>
            </a:r>
          </a:p>
          <a:p>
            <a:r>
              <a:rPr lang="en-US" dirty="0"/>
              <a:t>We will discuss the idea, but not the details of the implementation</a:t>
            </a:r>
          </a:p>
          <a:p>
            <a:pPr lvl="1"/>
            <a:r>
              <a:rPr lang="en-US" dirty="0"/>
              <a:t>Best implementation uses data structures we won’t cover in this class.</a:t>
            </a:r>
          </a:p>
          <a:p>
            <a:pPr lvl="1"/>
            <a:endParaRPr lang="en-US" dirty="0"/>
          </a:p>
          <a:p>
            <a:pPr lvl="2"/>
            <a:endParaRPr lang="en-US" dirty="0"/>
          </a:p>
        </p:txBody>
      </p:sp>
      <p:pic>
        <p:nvPicPr>
          <p:cNvPr id="4" name="Audio 3">
            <a:hlinkClick r:id="" action="ppaction://media"/>
            <a:extLst>
              <a:ext uri="{FF2B5EF4-FFF2-40B4-BE49-F238E27FC236}">
                <a16:creationId xmlns:a16="http://schemas.microsoft.com/office/drawing/2014/main" id="{5E484F4D-94DF-42DE-8A91-A1E0A85F001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241809540"/>
      </p:ext>
    </p:extLst>
  </p:cSld>
  <p:clrMapOvr>
    <a:masterClrMapping/>
  </p:clrMapOvr>
  <mc:AlternateContent xmlns:mc="http://schemas.openxmlformats.org/markup-compatibility/2006" xmlns:p14="http://schemas.microsoft.com/office/powerpoint/2010/main">
    <mc:Choice Requires="p14">
      <p:transition spd="slow" p14:dur="2000" advTm="72911"/>
    </mc:Choice>
    <mc:Fallback xmlns="">
      <p:transition spd="slow" advTm="72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681" x="8543925" y="3267075"/>
          <p14:tracePt t="690" x="8318500" y="3228975"/>
          <p14:tracePt t="698" x="8031163" y="3190875"/>
          <p14:tracePt t="706" x="7767638" y="3154363"/>
          <p14:tracePt t="715" x="7542213" y="3103563"/>
          <p14:tracePt t="722" x="7280275" y="3078163"/>
          <p14:tracePt t="730" x="7105650" y="3078163"/>
          <p14:tracePt t="738" x="6929438" y="3054350"/>
          <p14:tracePt t="746" x="6867525" y="3041650"/>
          <p14:tracePt t="754" x="6805613" y="3028950"/>
          <p14:tracePt t="763" x="6805613" y="3003550"/>
          <p14:tracePt t="794" x="6816725" y="2978150"/>
          <p14:tracePt t="802" x="6867525" y="2928938"/>
          <p14:tracePt t="811" x="6942138" y="2890838"/>
          <p14:tracePt t="818" x="6954838" y="2865438"/>
          <p14:tracePt t="826" x="6967538" y="2840038"/>
          <p14:tracePt t="834" x="6980238" y="2828925"/>
          <p14:tracePt t="842" x="6992938" y="2803525"/>
          <p14:tracePt t="850" x="6992938" y="2765425"/>
          <p14:tracePt t="858" x="7005638" y="2728913"/>
          <p14:tracePt t="866" x="7016750" y="2678113"/>
          <p14:tracePt t="874" x="7016750" y="2652713"/>
          <p14:tracePt t="893" x="7016750" y="2578100"/>
          <p14:tracePt t="898" x="7016750" y="2552700"/>
          <p14:tracePt t="906" x="7016750" y="2516188"/>
          <p14:tracePt t="922" x="7016750" y="2503488"/>
          <p14:tracePt t="931" x="7005638" y="2465388"/>
          <p14:tracePt t="938" x="7005638" y="2439988"/>
          <p14:tracePt t="947" x="6992938" y="2427288"/>
          <p14:tracePt t="954" x="6992938" y="2414588"/>
          <p14:tracePt t="994" x="6992938" y="2403475"/>
          <p14:tracePt t="1042" x="6980238" y="2403475"/>
          <p14:tracePt t="1050" x="6967538" y="2403475"/>
          <p14:tracePt t="1058" x="6954838" y="2403475"/>
          <p14:tracePt t="1065" x="6929438" y="2403475"/>
          <p14:tracePt t="1075" x="6916738" y="2403475"/>
          <p14:tracePt t="1114" x="6880225" y="2378075"/>
          <p14:tracePt t="1122" x="6880225" y="2339975"/>
          <p14:tracePt t="1130" x="6867525" y="2327275"/>
          <p14:tracePt t="1138" x="6854825" y="2303463"/>
          <p14:tracePt t="1146" x="6842125" y="2278063"/>
          <p14:tracePt t="1154" x="6829425" y="2265363"/>
          <p14:tracePt t="1194" x="6829425" y="2252663"/>
          <p14:tracePt t="1242" x="6829425" y="2239963"/>
          <p14:tracePt t="1418" x="6829425" y="2227263"/>
          <p14:tracePt t="1586" x="6816725" y="2227263"/>
          <p14:tracePt t="2226" x="6805613" y="2214563"/>
          <p14:tracePt t="2234" x="6792913" y="2214563"/>
          <p14:tracePt t="24210" x="6629400" y="2201863"/>
          <p14:tracePt t="24218" x="6442075" y="2178050"/>
          <p14:tracePt t="24226" x="6316663" y="2165350"/>
          <p14:tracePt t="24234" x="6254750" y="2152650"/>
          <p14:tracePt t="24242" x="6167438" y="2152650"/>
          <p14:tracePt t="24250" x="6116638" y="2152650"/>
          <p14:tracePt t="24257" x="6091238" y="2127250"/>
          <p14:tracePt t="24267" x="6042025" y="2114550"/>
          <p14:tracePt t="24274" x="6003925" y="2114550"/>
          <p14:tracePt t="24282" x="5978525" y="2114550"/>
          <p14:tracePt t="24315" x="5967413" y="2114550"/>
          <p14:tracePt t="24466" x="5954713" y="2114550"/>
          <p14:tracePt t="24514" x="5929313" y="2101850"/>
          <p14:tracePt t="24522" x="5903913" y="2089150"/>
          <p14:tracePt t="24529" x="5878513" y="2089150"/>
          <p14:tracePt t="24546" x="5867400" y="2089150"/>
          <p14:tracePt t="24554" x="5842000" y="2089150"/>
          <p14:tracePt t="24562" x="5829300" y="2089150"/>
          <p14:tracePt t="24570" x="5791200" y="2089150"/>
          <p14:tracePt t="24578" x="5778500" y="2089150"/>
          <p14:tracePt t="24586" x="5741988" y="2089150"/>
          <p14:tracePt t="24602" x="5741988" y="2078038"/>
          <p14:tracePt t="24611" x="5729288" y="2078038"/>
          <p14:tracePt t="24634" x="5716588" y="2078038"/>
          <p14:tracePt t="24666" x="5678488" y="2065338"/>
          <p14:tracePt t="24674" x="5591175" y="2039938"/>
          <p14:tracePt t="24683" x="5516563" y="2014538"/>
          <p14:tracePt t="24689" x="5465763" y="2001838"/>
          <p14:tracePt t="24699" x="5416550" y="1989138"/>
          <p14:tracePt t="24706" x="5329238" y="1965325"/>
          <p14:tracePt t="24715" x="5291138" y="1952625"/>
          <p14:tracePt t="24722" x="5253038" y="1952625"/>
          <p14:tracePt t="24730" x="5216525" y="1952625"/>
          <p14:tracePt t="24738" x="5191125" y="1952625"/>
          <p14:tracePt t="24748" x="5178425" y="1952625"/>
          <p14:tracePt t="24754" x="5165725" y="1952625"/>
          <p14:tracePt t="24762" x="5129213" y="1939925"/>
          <p14:tracePt t="24777" x="5116513" y="1939925"/>
          <p14:tracePt t="24794" x="5103813" y="1939925"/>
          <p14:tracePt t="24802" x="5065713" y="1939925"/>
          <p14:tracePt t="24810" x="5040313" y="1939925"/>
          <p14:tracePt t="24818" x="5003800" y="1939925"/>
          <p14:tracePt t="24826" x="4965700" y="1952625"/>
          <p14:tracePt t="24836" x="4916488" y="1952625"/>
          <p14:tracePt t="24842" x="4865688" y="1965325"/>
          <p14:tracePt t="24851" x="4816475" y="1965325"/>
          <p14:tracePt t="24858" x="4778375" y="1965325"/>
          <p14:tracePt t="24867" x="4765675" y="1965325"/>
          <p14:tracePt t="24883" x="4740275" y="1965325"/>
          <p14:tracePt t="24899" x="4727575" y="1965325"/>
          <p14:tracePt t="25202" x="4716463" y="1965325"/>
          <p14:tracePt t="55322" x="4791075" y="2089150"/>
          <p14:tracePt t="55330" x="4878388" y="2239963"/>
          <p14:tracePt t="55338" x="4903788" y="2290763"/>
          <p14:tracePt t="55346" x="4916488" y="2327275"/>
          <p14:tracePt t="55354" x="4916488" y="2352675"/>
          <p14:tracePt t="55362" x="4916488" y="2403475"/>
          <p14:tracePt t="55370" x="4929188" y="2452688"/>
          <p14:tracePt t="55377" x="4929188" y="2465388"/>
          <p14:tracePt t="55386" x="4929188" y="2478088"/>
          <p14:tracePt t="55394" x="4929188" y="2490788"/>
          <p14:tracePt t="55404" x="4929188" y="2516188"/>
          <p14:tracePt t="55410" x="4929188" y="2527300"/>
          <p14:tracePt t="55419" x="4929188" y="2540000"/>
          <p14:tracePt t="55426" x="4940300" y="2552700"/>
          <p14:tracePt t="55435" x="4940300" y="2578100"/>
          <p14:tracePt t="55442" x="4953000" y="2603500"/>
          <p14:tracePt t="55452" x="4953000" y="2616200"/>
          <p14:tracePt t="55458" x="4965700" y="2640013"/>
          <p14:tracePt t="55466" x="4965700" y="2690813"/>
          <p14:tracePt t="55473" x="4991100" y="2778125"/>
          <p14:tracePt t="55485" x="5003800" y="2865438"/>
          <p14:tracePt t="55490" x="5016500" y="2952750"/>
          <p14:tracePt t="55498" x="5040313" y="3065463"/>
          <p14:tracePt t="55506" x="5040313" y="3154363"/>
          <p14:tracePt t="55514" x="5053013" y="3241675"/>
          <p14:tracePt t="55522" x="5065713" y="3316288"/>
          <p14:tracePt t="55530" x="5078413" y="3341688"/>
          <p14:tracePt t="55538" x="5078413" y="3367088"/>
          <p14:tracePt t="55546" x="5078413" y="3378200"/>
          <p14:tracePt t="55978" x="5078413" y="3367088"/>
          <p14:tracePt t="56306" x="5091113" y="3416300"/>
          <p14:tracePt t="56314" x="5129213" y="3479800"/>
          <p14:tracePt t="56322" x="5165725" y="3516313"/>
          <p14:tracePt t="56330" x="5165725" y="3529013"/>
          <p14:tracePt t="56341" x="5178425" y="3541713"/>
          <p14:tracePt t="56347" x="5178425" y="3554413"/>
          <p14:tracePt t="56355" x="5178425" y="3567113"/>
          <p14:tracePt t="56362" x="5178425" y="3579813"/>
          <p14:tracePt t="56402" x="5191125" y="3579813"/>
          <p14:tracePt t="56419" x="5191125" y="3590925"/>
          <p14:tracePt t="56466" x="5191125" y="3603625"/>
          <p14:tracePt t="56474" x="5191125" y="3629025"/>
          <p14:tracePt t="56482" x="5178425" y="3629025"/>
          <p14:tracePt t="56490" x="5165725" y="3641725"/>
          <p14:tracePt t="56498" x="5141913" y="3654425"/>
          <p14:tracePt t="56505" x="5116513" y="3667125"/>
          <p14:tracePt t="56514" x="5116513" y="3679825"/>
          <p14:tracePt t="56786" x="5103813" y="3679825"/>
          <p14:tracePt t="59481" x="5103813" y="3703638"/>
          <p14:tracePt t="59489" x="5078413" y="3767138"/>
          <p14:tracePt t="59497" x="5078413" y="3803650"/>
          <p14:tracePt t="59506" x="5065713" y="3816350"/>
          <p14:tracePt t="59514" x="5040313" y="3867150"/>
          <p14:tracePt t="59522" x="5016500" y="3954463"/>
          <p14:tracePt t="59530" x="4991100" y="4041775"/>
          <p14:tracePt t="59537" x="4965700" y="4129088"/>
          <p14:tracePt t="59547" x="4940300" y="4179888"/>
          <p14:tracePt t="59556" x="4903788" y="4254500"/>
          <p14:tracePt t="59562" x="4891088" y="4354513"/>
          <p14:tracePt t="59571" x="4878388" y="4418013"/>
          <p14:tracePt t="59578" x="4852988" y="4467225"/>
          <p14:tracePt t="59586" x="4829175" y="4543425"/>
          <p14:tracePt t="59594" x="4791075" y="4579938"/>
          <p14:tracePt t="59602" x="4791075" y="4618038"/>
          <p14:tracePt t="59610" x="4778375" y="4643438"/>
          <p14:tracePt t="59619" x="4752975" y="4667250"/>
          <p14:tracePt t="59626" x="4727575" y="4730750"/>
          <p14:tracePt t="59635" x="4716463" y="4756150"/>
          <p14:tracePt t="59642" x="4703763" y="4805363"/>
          <p14:tracePt t="59650" x="4691063" y="4843463"/>
          <p14:tracePt t="59658" x="4691063" y="4892675"/>
          <p14:tracePt t="59667" x="4691063" y="4918075"/>
          <p14:tracePt t="59682" x="4665663" y="4943475"/>
          <p14:tracePt t="59690" x="4665663" y="4968875"/>
          <p14:tracePt t="59706" x="4652963" y="4968875"/>
          <p14:tracePt t="59730" x="4627563" y="4968875"/>
          <p14:tracePt t="59738" x="4616450" y="4968875"/>
          <p14:tracePt t="59746" x="4603750" y="4981575"/>
          <p14:tracePt t="59754" x="4565650" y="4992688"/>
          <p14:tracePt t="59762" x="4503738" y="5018088"/>
          <p14:tracePt t="59777" x="4452938" y="5043488"/>
          <p14:tracePt t="59786" x="4416425" y="5043488"/>
          <p14:tracePt t="59795" x="4352925" y="5068888"/>
          <p14:tracePt t="59807" x="4291013" y="5081588"/>
          <p14:tracePt t="59810" x="4252913" y="5092700"/>
          <p14:tracePt t="59819" x="4252913" y="5105400"/>
          <p14:tracePt t="59834" x="4240213" y="5105400"/>
          <p14:tracePt t="59874" x="4203700" y="5105400"/>
          <p14:tracePt t="59883" x="4165600" y="5068888"/>
          <p14:tracePt t="59889" x="4152900" y="5056188"/>
          <p14:tracePt t="59898" x="4140200" y="5030788"/>
          <p14:tracePt t="59906" x="4140200" y="4992688"/>
          <p14:tracePt t="59914" x="4114800" y="4968875"/>
          <p14:tracePt t="59922" x="4090988" y="4918075"/>
          <p14:tracePt t="59929" x="4065588" y="4856163"/>
          <p14:tracePt t="59938" x="4002088" y="4768850"/>
          <p14:tracePt t="59945" x="3990975" y="4743450"/>
          <p14:tracePt t="59962" x="3978275" y="4718050"/>
          <p14:tracePt t="59971" x="3965575" y="4718050"/>
          <p14:tracePt t="59987" x="3965575" y="4705350"/>
          <p14:tracePt t="60026" x="3927475" y="4679950"/>
          <p14:tracePt t="60074" x="3927475" y="4667250"/>
          <p14:tracePt t="60082" x="3927475" y="4656138"/>
          <p14:tracePt t="60114" x="3927475" y="4643438"/>
          <p14:tracePt t="60435" x="3914775" y="4643438"/>
          <p14:tracePt t="63203" x="3902075" y="4643438"/>
          <p14:tracePt t="64081" x="3902075" y="4667250"/>
          <p14:tracePt t="64090" x="3914775" y="4805363"/>
          <p14:tracePt t="64098" x="3965575" y="4943475"/>
          <p14:tracePt t="64106" x="4014788" y="5081588"/>
          <p14:tracePt t="64114" x="4103688" y="5243513"/>
          <p14:tracePt t="64122" x="4127500" y="5381625"/>
          <p14:tracePt t="64130" x="4152900" y="5518150"/>
          <p14:tracePt t="64138" x="4214813" y="5656263"/>
          <p14:tracePt t="64146" x="4303713" y="5743575"/>
          <p14:tracePt t="64153" x="4378325" y="5807075"/>
          <p14:tracePt t="64161" x="4403725" y="5843588"/>
          <p14:tracePt t="64171" x="4427538" y="5843588"/>
          <p14:tracePt t="64179" x="4440238" y="5843588"/>
          <p14:tracePt t="64189" x="4452938" y="5843588"/>
          <p14:tracePt t="64210" x="4465638" y="5843588"/>
          <p14:tracePt t="64219" x="4465638" y="5832475"/>
          <p14:tracePt t="64226" x="4465638" y="5819775"/>
          <p14:tracePt t="64253" x="4465638" y="5807075"/>
          <p14:tracePt t="64267" x="4465638" y="5794375"/>
          <p14:tracePt t="64402" x="4465638" y="5781675"/>
          <p14:tracePt t="64410" x="4465638" y="5768975"/>
          <p14:tracePt t="64425" x="4465638" y="5756275"/>
          <p14:tracePt t="64482" x="4452938" y="5732463"/>
          <p14:tracePt t="64490" x="4452938" y="5707063"/>
          <p14:tracePt t="64498" x="4440238" y="5694363"/>
          <p14:tracePt t="64538" x="4440238" y="5681663"/>
          <p14:tracePt t="64946" x="4440238" y="5643563"/>
          <p14:tracePt t="64954" x="4440238" y="5630863"/>
          <p14:tracePt t="64962" x="4440238" y="5619750"/>
          <p14:tracePt t="65002" x="4440238" y="5581650"/>
          <p14:tracePt t="65025" x="4440238" y="5568950"/>
          <p14:tracePt t="65051" x="4440238" y="5556250"/>
          <p14:tracePt t="65130" x="4440238" y="5530850"/>
          <p14:tracePt t="65138" x="4440238" y="5507038"/>
          <p14:tracePt t="65146" x="4452938" y="5507038"/>
          <p14:tracePt t="65155" x="4452938" y="5494338"/>
          <p14:tracePt t="65452" x="4440238" y="5494338"/>
          <p14:tracePt t="65802" x="4427538" y="5494338"/>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24750" y="0"/>
            <a:ext cx="1600200" cy="835025"/>
          </a:xfrm>
        </p:spPr>
        <p:txBody>
          <a:bodyPr>
            <a:noAutofit/>
          </a:bodyPr>
          <a:lstStyle/>
          <a:p>
            <a:r>
              <a:rPr lang="en-US" sz="2400" dirty="0" err="1"/>
              <a:t>Kruskal</a:t>
            </a:r>
            <a:br>
              <a:rPr lang="en-US" sz="2400" dirty="0"/>
            </a:br>
            <a:r>
              <a:rPr lang="en-US" sz="2400" dirty="0"/>
              <a:t>Example</a:t>
            </a: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 y="171105"/>
            <a:ext cx="7924800" cy="66868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 name="Audio 3">
            <a:hlinkClick r:id="" action="ppaction://media"/>
            <a:extLst>
              <a:ext uri="{FF2B5EF4-FFF2-40B4-BE49-F238E27FC236}">
                <a16:creationId xmlns:a16="http://schemas.microsoft.com/office/drawing/2014/main" id="{22EC7FFF-B64B-4ACC-944E-878984B4B7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101200132"/>
      </p:ext>
    </p:extLst>
  </p:cSld>
  <p:clrMapOvr>
    <a:masterClrMapping/>
  </p:clrMapOvr>
  <mc:AlternateContent xmlns:mc="http://schemas.openxmlformats.org/markup-compatibility/2006" xmlns:p14="http://schemas.microsoft.com/office/powerpoint/2010/main">
    <mc:Choice Requires="p14">
      <p:transition spd="slow" p14:dur="2000" advTm="134962"/>
    </mc:Choice>
    <mc:Fallback xmlns="">
      <p:transition spd="slow" advTm="1349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800" x="4427538" y="5481638"/>
          <p14:tracePt t="1808" x="4403725" y="5468938"/>
          <p14:tracePt t="1817" x="4403725" y="5456238"/>
          <p14:tracePt t="1824" x="4378325" y="5418138"/>
          <p14:tracePt t="1833" x="4365625" y="5368925"/>
          <p14:tracePt t="1840" x="4327525" y="5318125"/>
          <p14:tracePt t="1850" x="4303713" y="5268913"/>
          <p14:tracePt t="1856" x="4291013" y="5230813"/>
          <p14:tracePt t="1865" x="4291013" y="5218113"/>
          <p14:tracePt t="1872" x="4265613" y="5181600"/>
          <p14:tracePt t="1882" x="4252913" y="5143500"/>
          <p14:tracePt t="1888" x="4252913" y="5105400"/>
          <p14:tracePt t="1897" x="4240213" y="5081588"/>
          <p14:tracePt t="1912" x="4240213" y="5056188"/>
          <p14:tracePt t="1921" x="4214813" y="5043488"/>
          <p14:tracePt t="1928" x="4214813" y="5018088"/>
          <p14:tracePt t="1936" x="4214813" y="4968875"/>
          <p14:tracePt t="1944" x="4203700" y="4918075"/>
          <p14:tracePt t="1952" x="4178300" y="4856163"/>
          <p14:tracePt t="1960" x="4165600" y="4768850"/>
          <p14:tracePt t="1968" x="4140200" y="4718050"/>
          <p14:tracePt t="1976" x="4127500" y="4667250"/>
          <p14:tracePt t="1985" x="4114800" y="4605338"/>
          <p14:tracePt t="1996" x="4103688" y="4554538"/>
          <p14:tracePt t="2004" x="4078288" y="4505325"/>
          <p14:tracePt t="2008" x="4078288" y="4467225"/>
          <p14:tracePt t="2017" x="4052888" y="4443413"/>
          <p14:tracePt t="2024" x="4052888" y="4430713"/>
          <p14:tracePt t="2033" x="4052888" y="4418013"/>
          <p14:tracePt t="2050" x="4052888" y="4405313"/>
          <p14:tracePt t="2056" x="4052888" y="4392613"/>
          <p14:tracePt t="2065" x="4052888" y="4379913"/>
          <p14:tracePt t="2072" x="4052888" y="4367213"/>
          <p14:tracePt t="2084" x="4052888" y="4354513"/>
          <p14:tracePt t="2090" x="4052888" y="4330700"/>
          <p14:tracePt t="2100" x="4052888" y="4305300"/>
          <p14:tracePt t="2104" x="4052888" y="4279900"/>
          <p14:tracePt t="2112" x="4052888" y="4267200"/>
          <p14:tracePt t="2120" x="4052888" y="4230688"/>
          <p14:tracePt t="2128" x="4052888" y="4205288"/>
          <p14:tracePt t="2136" x="4052888" y="4192588"/>
          <p14:tracePt t="2152" x="4052888" y="4179888"/>
          <p14:tracePt t="2160" x="4052888" y="4167188"/>
          <p14:tracePt t="2168" x="4052888" y="4154488"/>
          <p14:tracePt t="2176" x="4052888" y="4129088"/>
          <p14:tracePt t="2184" x="4052888" y="4117975"/>
          <p14:tracePt t="2192" x="4052888" y="4105275"/>
          <p14:tracePt t="2201" x="4052888" y="4092575"/>
          <p14:tracePt t="2224" x="4052888" y="4079875"/>
          <p14:tracePt t="2296" x="4052888" y="4041775"/>
          <p14:tracePt t="2304" x="4014788" y="3941763"/>
          <p14:tracePt t="2312" x="3978275" y="3816350"/>
          <p14:tracePt t="2320" x="3940175" y="3729038"/>
          <p14:tracePt t="2328" x="3914775" y="3641725"/>
          <p14:tracePt t="2337" x="3878263" y="3529013"/>
          <p14:tracePt t="2344" x="3827463" y="3416300"/>
          <p14:tracePt t="2352" x="3790950" y="3303588"/>
          <p14:tracePt t="2360" x="3765550" y="3203575"/>
          <p14:tracePt t="2368" x="3714750" y="3078163"/>
          <p14:tracePt t="2376" x="3665538" y="2965450"/>
          <p14:tracePt t="2384" x="3627438" y="2840038"/>
          <p14:tracePt t="2392" x="3578225" y="2728913"/>
          <p14:tracePt t="2400" x="3489325" y="2627313"/>
          <p14:tracePt t="2408" x="3452813" y="2552700"/>
          <p14:tracePt t="2417" x="3414713" y="2465388"/>
          <p14:tracePt t="2424" x="3389313" y="2390775"/>
          <p14:tracePt t="2433" x="3365500" y="2327275"/>
          <p14:tracePt t="2441" x="3327400" y="2252663"/>
          <p14:tracePt t="2454" x="3314700" y="2214563"/>
          <p14:tracePt t="2459" x="3276600" y="2178050"/>
          <p14:tracePt t="2466" x="3276600" y="2165350"/>
          <p14:tracePt t="2472" x="3276600" y="2152650"/>
          <p14:tracePt t="2482" x="3276600" y="2139950"/>
          <p14:tracePt t="2712" x="3289300" y="2139950"/>
          <p14:tracePt t="2720" x="3302000" y="2139950"/>
          <p14:tracePt t="2728" x="3314700" y="2139950"/>
          <p14:tracePt t="2736" x="3340100" y="2139950"/>
          <p14:tracePt t="2744" x="3365500" y="2127250"/>
          <p14:tracePt t="2752" x="3414713" y="2114550"/>
          <p14:tracePt t="2760" x="3478213" y="2078038"/>
          <p14:tracePt t="2768" x="3540125" y="2052638"/>
          <p14:tracePt t="2776" x="3602038" y="1989138"/>
          <p14:tracePt t="2784" x="3640138" y="1965325"/>
          <p14:tracePt t="2792" x="3689350" y="1927225"/>
          <p14:tracePt t="2801" x="3740150" y="1914525"/>
          <p14:tracePt t="2808" x="3752850" y="1865313"/>
          <p14:tracePt t="2818" x="3778250" y="1852613"/>
          <p14:tracePt t="2824" x="3790950" y="1839913"/>
          <p14:tracePt t="2832" x="3802063" y="1814513"/>
          <p14:tracePt t="2840" x="3814763" y="1814513"/>
          <p14:tracePt t="2865" x="3827463" y="1801813"/>
          <p14:tracePt t="2872" x="3840163" y="1801813"/>
          <p14:tracePt t="2880" x="3840163" y="1789113"/>
          <p14:tracePt t="3016" x="3865563" y="1789113"/>
          <p14:tracePt t="9408" x="3852863" y="1789113"/>
          <p14:tracePt t="9418" x="3827463" y="1789113"/>
          <p14:tracePt t="9584" x="3790950" y="1827213"/>
          <p14:tracePt t="9592" x="3778250" y="1827213"/>
          <p14:tracePt t="9698" x="3752850" y="1839913"/>
          <p14:tracePt t="9704" x="3702050" y="1865313"/>
          <p14:tracePt t="9713" x="3665538" y="1889125"/>
          <p14:tracePt t="9723" x="3552825" y="1914525"/>
          <p14:tracePt t="9728" x="3440113" y="1965325"/>
          <p14:tracePt t="9736" x="3327400" y="1989138"/>
          <p14:tracePt t="9744" x="3214688" y="2001838"/>
          <p14:tracePt t="9752" x="3114675" y="2014538"/>
          <p14:tracePt t="9760" x="3027363" y="2014538"/>
          <p14:tracePt t="9769" x="2876550" y="2001838"/>
          <p14:tracePt t="9776" x="2752725" y="1965325"/>
          <p14:tracePt t="9785" x="2663825" y="1927225"/>
          <p14:tracePt t="9792" x="2576513" y="1876425"/>
          <p14:tracePt t="9800" x="2501900" y="1839913"/>
          <p14:tracePt t="9808" x="2463800" y="1789113"/>
          <p14:tracePt t="9816" x="2439988" y="1739900"/>
          <p14:tracePt t="9824" x="2389188" y="1663700"/>
          <p14:tracePt t="9833" x="2351088" y="1601788"/>
          <p14:tracePt t="9840" x="2327275" y="1576388"/>
          <p14:tracePt t="9849" x="2314575" y="1539875"/>
          <p14:tracePt t="9856" x="2301875" y="1527175"/>
          <p14:tracePt t="9866" x="2289175" y="1489075"/>
          <p14:tracePt t="9872" x="2289175" y="1463675"/>
          <p14:tracePt t="9881" x="2276475" y="1414463"/>
          <p14:tracePt t="9888" x="2251075" y="1376363"/>
          <p14:tracePt t="9896" x="2251075" y="1339850"/>
          <p14:tracePt t="9904" x="2227263" y="1289050"/>
          <p14:tracePt t="9915" x="2227263" y="1238250"/>
          <p14:tracePt t="9920" x="2227263" y="1163638"/>
          <p14:tracePt t="9928" x="2227263" y="1101725"/>
          <p14:tracePt t="9937" x="2227263" y="1063625"/>
          <p14:tracePt t="9944" x="2227263" y="1025525"/>
          <p14:tracePt t="9952" x="2227263" y="989013"/>
          <p14:tracePt t="9960" x="2214563" y="950913"/>
          <p14:tracePt t="9969" x="2214563" y="938213"/>
          <p14:tracePt t="9976" x="2201863" y="938213"/>
          <p14:tracePt t="9985" x="2201863" y="925513"/>
          <p14:tracePt t="10018" x="2201863" y="912813"/>
          <p14:tracePt t="10024" x="2176463" y="876300"/>
          <p14:tracePt t="10033" x="2163763" y="850900"/>
          <p14:tracePt t="10040" x="2138363" y="838200"/>
          <p14:tracePt t="10049" x="2127250" y="825500"/>
          <p14:tracePt t="10056" x="2076450" y="776288"/>
          <p14:tracePt t="10066" x="2051050" y="738188"/>
          <p14:tracePt t="10072" x="1989138" y="712788"/>
          <p14:tracePt t="10083" x="1938338" y="676275"/>
          <p14:tracePt t="10088" x="1889125" y="663575"/>
          <p14:tracePt t="10096" x="1863725" y="638175"/>
          <p14:tracePt t="10104" x="1838325" y="638175"/>
          <p14:tracePt t="10112" x="1789113" y="625475"/>
          <p14:tracePt t="10120" x="1763713" y="600075"/>
          <p14:tracePt t="10128" x="1725613" y="600075"/>
          <p14:tracePt t="10144" x="1714500" y="600075"/>
          <p14:tracePt t="10152" x="1676400" y="600075"/>
          <p14:tracePt t="10160" x="1651000" y="600075"/>
          <p14:tracePt t="10176" x="1425575" y="612775"/>
          <p14:tracePt t="10184" x="1325563" y="625475"/>
          <p14:tracePt t="10192" x="1189038" y="625475"/>
          <p14:tracePt t="10200" x="1100138" y="638175"/>
          <p14:tracePt t="10208" x="1000125" y="650875"/>
          <p14:tracePt t="10218" x="925513" y="650875"/>
          <p14:tracePt t="10224" x="812800" y="663575"/>
          <p14:tracePt t="10233" x="750888" y="676275"/>
          <p14:tracePt t="10240" x="674688" y="688975"/>
          <p14:tracePt t="10249" x="663575" y="700088"/>
          <p14:tracePt t="10256" x="612775" y="725488"/>
          <p14:tracePt t="10266" x="600075" y="763588"/>
          <p14:tracePt t="10272" x="574675" y="838200"/>
          <p14:tracePt t="10280" x="550863" y="901700"/>
          <p14:tracePt t="10288" x="525463" y="1014413"/>
          <p14:tracePt t="10296" x="525463" y="1114425"/>
          <p14:tracePt t="10304" x="525463" y="1214438"/>
          <p14:tracePt t="10312" x="525463" y="1301750"/>
          <p14:tracePt t="10320" x="574675" y="1376363"/>
          <p14:tracePt t="10328" x="612775" y="1414463"/>
          <p14:tracePt t="10336" x="674688" y="1463675"/>
          <p14:tracePt t="10344" x="750888" y="1489075"/>
          <p14:tracePt t="10352" x="887413" y="1501775"/>
          <p14:tracePt t="10360" x="1012825" y="1514475"/>
          <p14:tracePt t="10369" x="1138238" y="1514475"/>
          <p14:tracePt t="10376" x="1238250" y="1514475"/>
          <p14:tracePt t="10384" x="1338263" y="1514475"/>
          <p14:tracePt t="10393" x="1401763" y="1489075"/>
          <p14:tracePt t="10400" x="1438275" y="1439863"/>
          <p14:tracePt t="10408" x="1501775" y="1389063"/>
          <p14:tracePt t="10418" x="1525588" y="1339850"/>
          <p14:tracePt t="10424" x="1550988" y="1250950"/>
          <p14:tracePt t="10433" x="1576388" y="1201738"/>
          <p14:tracePt t="10440" x="1625600" y="1125538"/>
          <p14:tracePt t="10449" x="1663700" y="1038225"/>
          <p14:tracePt t="10456" x="1689100" y="963613"/>
          <p14:tracePt t="10465" x="1738313" y="863600"/>
          <p14:tracePt t="10473" x="1789113" y="776288"/>
          <p14:tracePt t="10481" x="1801813" y="738188"/>
          <p14:tracePt t="10488" x="1801813" y="700088"/>
          <p14:tracePt t="10504" x="1801813" y="688975"/>
          <p14:tracePt t="10512" x="1801813" y="663575"/>
          <p14:tracePt t="10520" x="1801813" y="650875"/>
          <p14:tracePt t="10528" x="1789113" y="625475"/>
          <p14:tracePt t="10536" x="1789113" y="600075"/>
          <p14:tracePt t="10544" x="1776413" y="563563"/>
          <p14:tracePt t="10552" x="1714500" y="550863"/>
          <p14:tracePt t="10560" x="1663700" y="538163"/>
          <p14:tracePt t="10568" x="1625600" y="525463"/>
          <p14:tracePt t="10576" x="1576388" y="512763"/>
          <p14:tracePt t="10585" x="1463675" y="500063"/>
          <p14:tracePt t="10593" x="1376363" y="487363"/>
          <p14:tracePt t="10600" x="1263650" y="487363"/>
          <p14:tracePt t="10608" x="1176338" y="500063"/>
          <p14:tracePt t="10618" x="1089025" y="538163"/>
          <p14:tracePt t="10624" x="963613" y="588963"/>
          <p14:tracePt t="10633" x="838200" y="688975"/>
          <p14:tracePt t="10640" x="725488" y="838200"/>
          <p14:tracePt t="10649" x="674688" y="950913"/>
          <p14:tracePt t="10656" x="650875" y="1063625"/>
          <p14:tracePt t="10666" x="638175" y="1163638"/>
          <p14:tracePt t="10672" x="638175" y="1227138"/>
          <p14:tracePt t="10681" x="638175" y="1314450"/>
          <p14:tracePt t="10688" x="700088" y="1389063"/>
          <p14:tracePt t="10696" x="738188" y="1427163"/>
          <p14:tracePt t="10704" x="863600" y="1489075"/>
          <p14:tracePt t="10712" x="987425" y="1514475"/>
          <p14:tracePt t="10720" x="1112838" y="1539875"/>
          <p14:tracePt t="10728" x="1250950" y="1539875"/>
          <p14:tracePt t="10736" x="1389063" y="1552575"/>
          <p14:tracePt t="10744" x="1512888" y="1552575"/>
          <p14:tracePt t="10752" x="1663700" y="1552575"/>
          <p14:tracePt t="10760" x="1814513" y="1552575"/>
          <p14:tracePt t="10769" x="1951038" y="1514475"/>
          <p14:tracePt t="10776" x="2025650" y="1489075"/>
          <p14:tracePt t="10784" x="2163763" y="1463675"/>
          <p14:tracePt t="10792" x="2251075" y="1439863"/>
          <p14:tracePt t="10801" x="2351088" y="1401763"/>
          <p14:tracePt t="10808" x="2451100" y="1389063"/>
          <p14:tracePt t="10816" x="2563813" y="1363663"/>
          <p14:tracePt t="10824" x="2676525" y="1363663"/>
          <p14:tracePt t="10833" x="2776538" y="1350963"/>
          <p14:tracePt t="10840" x="2876550" y="1350963"/>
          <p14:tracePt t="10848" x="2963863" y="1339850"/>
          <p14:tracePt t="10856" x="3014663" y="1339850"/>
          <p14:tracePt t="10866" x="3101975" y="1339850"/>
          <p14:tracePt t="10872" x="3114675" y="1339850"/>
          <p14:tracePt t="10882" x="3127375" y="1339850"/>
          <p14:tracePt t="10936" x="3127375" y="1350963"/>
          <p14:tracePt t="10944" x="3127375" y="1439863"/>
          <p14:tracePt t="10952" x="3152775" y="1552575"/>
          <p14:tracePt t="10960" x="3165475" y="1676400"/>
          <p14:tracePt t="10969" x="3214688" y="1852613"/>
          <p14:tracePt t="10976" x="3252788" y="2039938"/>
          <p14:tracePt t="10985" x="3327400" y="2201863"/>
          <p14:tracePt t="10992" x="3365500" y="2314575"/>
          <p14:tracePt t="11000" x="3440113" y="2452688"/>
          <p14:tracePt t="11008" x="3478213" y="2516188"/>
          <p14:tracePt t="11017" x="3514725" y="2565400"/>
          <p14:tracePt t="11024" x="3552825" y="2590800"/>
          <p14:tracePt t="11033" x="3578225" y="2616200"/>
          <p14:tracePt t="11040" x="3602038" y="2616200"/>
          <p14:tracePt t="11049" x="3602038" y="2627313"/>
          <p14:tracePt t="11056" x="3640138" y="2627313"/>
          <p14:tracePt t="11066" x="3665538" y="2627313"/>
          <p14:tracePt t="11072" x="3740150" y="2627313"/>
          <p14:tracePt t="11083" x="3852863" y="2627313"/>
          <p14:tracePt t="11088" x="3952875" y="2627313"/>
          <p14:tracePt t="11097" x="4078288" y="2627313"/>
          <p14:tracePt t="11105" x="4165600" y="2603500"/>
          <p14:tracePt t="11113" x="4252913" y="2590800"/>
          <p14:tracePt t="11120" x="4291013" y="2565400"/>
          <p14:tracePt t="11128" x="4365625" y="2516188"/>
          <p14:tracePt t="11136" x="4440238" y="2478088"/>
          <p14:tracePt t="11144" x="4516438" y="2427288"/>
          <p14:tracePt t="11152" x="4540250" y="2390775"/>
          <p14:tracePt t="11160" x="4591050" y="2352675"/>
          <p14:tracePt t="11169" x="4603750" y="2327275"/>
          <p14:tracePt t="11176" x="4603750" y="2303463"/>
          <p14:tracePt t="11185" x="4616450" y="2265363"/>
          <p14:tracePt t="11192" x="4627563" y="2227263"/>
          <p14:tracePt t="11200" x="4627563" y="2201863"/>
          <p14:tracePt t="11208" x="4627563" y="2178050"/>
          <p14:tracePt t="11218" x="4627563" y="2139950"/>
          <p14:tracePt t="11224" x="4627563" y="2089150"/>
          <p14:tracePt t="11233" x="4616450" y="2039938"/>
          <p14:tracePt t="11240" x="4603750" y="1978025"/>
          <p14:tracePt t="11249" x="4591050" y="1927225"/>
          <p14:tracePt t="11256" x="4552950" y="1865313"/>
          <p14:tracePt t="11266" x="4491038" y="1789113"/>
          <p14:tracePt t="11272" x="4416425" y="1752600"/>
          <p14:tracePt t="11281" x="4365625" y="1727200"/>
          <p14:tracePt t="11288" x="4340225" y="1727200"/>
          <p14:tracePt t="11304" x="4314825" y="1714500"/>
          <p14:tracePt t="11312" x="4291013" y="1714500"/>
          <p14:tracePt t="11328" x="4291013" y="1701800"/>
          <p14:tracePt t="11336" x="4278313" y="1701800"/>
          <p14:tracePt t="11360" x="4265613" y="1701800"/>
          <p14:tracePt t="11376" x="4265613" y="1739900"/>
          <p14:tracePt t="11384" x="4314825" y="1839913"/>
          <p14:tracePt t="11392" x="4365625" y="1927225"/>
          <p14:tracePt t="11400" x="4491038" y="2014538"/>
          <p14:tracePt t="11408" x="4616450" y="2089150"/>
          <p14:tracePt t="11418" x="4691063" y="2152650"/>
          <p14:tracePt t="11424" x="4778375" y="2190750"/>
          <p14:tracePt t="11433" x="4840288" y="2214563"/>
          <p14:tracePt t="11512" x="4640263" y="2227263"/>
          <p14:tracePt t="11520" x="4491038" y="2227263"/>
          <p14:tracePt t="11528" x="4352925" y="2227263"/>
          <p14:tracePt t="11536" x="4227513" y="2239963"/>
          <p14:tracePt t="11544" x="4090988" y="2239963"/>
          <p14:tracePt t="11552" x="3927475" y="2227263"/>
          <p14:tracePt t="11560" x="3778250" y="2227263"/>
          <p14:tracePt t="11569" x="3640138" y="2214563"/>
          <p14:tracePt t="11576" x="3514725" y="2190750"/>
          <p14:tracePt t="11585" x="3452813" y="2190750"/>
          <p14:tracePt t="11592" x="3440113" y="2178050"/>
          <p14:tracePt t="11744" x="3452813" y="2178050"/>
          <p14:tracePt t="11752" x="3465513" y="2178050"/>
          <p14:tracePt t="11856" x="3302000" y="2190750"/>
          <p14:tracePt t="11864" x="3152775" y="2190750"/>
          <p14:tracePt t="11872" x="3040063" y="2190750"/>
          <p14:tracePt t="11881" x="2989263" y="2190750"/>
          <p14:tracePt t="11888" x="2876550" y="2201863"/>
          <p14:tracePt t="11896" x="2776538" y="2214563"/>
          <p14:tracePt t="11904" x="2689225" y="2214563"/>
          <p14:tracePt t="11912" x="2627313" y="2214563"/>
          <p14:tracePt t="11930" x="2576513" y="2214563"/>
          <p14:tracePt t="12064" x="2540000" y="2214563"/>
          <p14:tracePt t="12072" x="2476500" y="2214563"/>
          <p14:tracePt t="12081" x="2414588" y="2190750"/>
          <p14:tracePt t="12088" x="2338388" y="2178050"/>
          <p14:tracePt t="12096" x="2251075" y="2165350"/>
          <p14:tracePt t="12104" x="2138363" y="2127250"/>
          <p14:tracePt t="12112" x="2001838" y="2101850"/>
          <p14:tracePt t="12120" x="1889125" y="2078038"/>
          <p14:tracePt t="12128" x="1763713" y="2052638"/>
          <p14:tracePt t="12137" x="1701800" y="2027238"/>
          <p14:tracePt t="12144" x="1576388" y="2001838"/>
          <p14:tracePt t="12152" x="1525588" y="1989138"/>
          <p14:tracePt t="12160" x="1476375" y="1965325"/>
          <p14:tracePt t="12168" x="1450975" y="1965325"/>
          <p14:tracePt t="12192" x="1450975" y="1952625"/>
          <p14:tracePt t="12392" x="1425575" y="1939925"/>
          <p14:tracePt t="12400" x="1425575" y="1901825"/>
          <p14:tracePt t="12417" x="1425575" y="1889125"/>
          <p14:tracePt t="12424" x="1425575" y="1865313"/>
          <p14:tracePt t="12433" x="1425575" y="1827213"/>
          <p14:tracePt t="12440" x="1425575" y="1789113"/>
          <p14:tracePt t="12449" x="1425575" y="1739900"/>
          <p14:tracePt t="12456" x="1425575" y="1714500"/>
          <p14:tracePt t="12464" x="1425575" y="1689100"/>
          <p14:tracePt t="12472" x="1425575" y="1676400"/>
          <p14:tracePt t="12481" x="1425575" y="1663700"/>
          <p14:tracePt t="12824" x="1425575" y="1652588"/>
          <p14:tracePt t="12833" x="1425575" y="1614488"/>
          <p14:tracePt t="12840" x="1425575" y="1563688"/>
          <p14:tracePt t="12849" x="1425575" y="1539875"/>
          <p14:tracePt t="12856" x="1425575" y="1514475"/>
          <p14:tracePt t="12865" x="1425575" y="1489075"/>
          <p14:tracePt t="12872" x="1425575" y="1476375"/>
          <p14:tracePt t="12882" x="1425575" y="1463675"/>
          <p14:tracePt t="13065" x="1438275" y="1463675"/>
          <p14:tracePt t="13072" x="1463675" y="1463675"/>
          <p14:tracePt t="13081" x="1476375" y="1476375"/>
          <p14:tracePt t="13088" x="1489075" y="1476375"/>
          <p14:tracePt t="13112" x="1501775" y="1476375"/>
          <p14:tracePt t="13240" x="1501775" y="1489075"/>
          <p14:tracePt t="13624" x="1512888" y="1489075"/>
          <p14:tracePt t="13633" x="1563688" y="1489075"/>
          <p14:tracePt t="13640" x="1576388" y="1489075"/>
          <p14:tracePt t="13872" x="1589088" y="1489075"/>
          <p14:tracePt t="13881" x="1638300" y="1489075"/>
          <p14:tracePt t="13888" x="1651000" y="1489075"/>
          <p14:tracePt t="13904" x="1663700" y="1489075"/>
          <p14:tracePt t="13913" x="1676400" y="1489075"/>
          <p14:tracePt t="13921" x="1689100" y="1489075"/>
          <p14:tracePt t="13931" x="1701800" y="1489075"/>
          <p14:tracePt t="15352" x="1763713" y="1563688"/>
          <p14:tracePt t="15360" x="1876425" y="1652588"/>
          <p14:tracePt t="15369" x="1976438" y="1689100"/>
          <p14:tracePt t="15376" x="2014538" y="1689100"/>
          <p14:tracePt t="15385" x="2127250" y="1727200"/>
          <p14:tracePt t="15392" x="2201863" y="1739900"/>
          <p14:tracePt t="15400" x="2338388" y="1765300"/>
          <p14:tracePt t="15408" x="2427288" y="1789113"/>
          <p14:tracePt t="15417" x="2614613" y="1789113"/>
          <p14:tracePt t="15424" x="2763838" y="1801813"/>
          <p14:tracePt t="15433" x="2914650" y="1801813"/>
          <p14:tracePt t="15440" x="3065463" y="1801813"/>
          <p14:tracePt t="15448" x="3289300" y="1814513"/>
          <p14:tracePt t="15456" x="3489325" y="1801813"/>
          <p14:tracePt t="15466" x="3652838" y="1801813"/>
          <p14:tracePt t="15472" x="3765550" y="1776413"/>
          <p14:tracePt t="15483" x="3852863" y="1752600"/>
          <p14:tracePt t="15488" x="3940175" y="1701800"/>
          <p14:tracePt t="15496" x="4052888" y="1663700"/>
          <p14:tracePt t="15504" x="4127500" y="1627188"/>
          <p14:tracePt t="15512" x="4165600" y="1614488"/>
          <p14:tracePt t="15520" x="4227513" y="1589088"/>
          <p14:tracePt t="15528" x="4265613" y="1563688"/>
          <p14:tracePt t="15544" x="4278313" y="1552575"/>
          <p14:tracePt t="15656" x="4291013" y="1552575"/>
          <p14:tracePt t="16056" x="4291013" y="1539875"/>
          <p14:tracePt t="21448" x="0" y="0"/>
        </p14:tracePtLst>
        <p14:tracePtLst>
          <p14:tracePt t="65653" x="7092950" y="4292600"/>
          <p14:tracePt t="65661" x="7080250" y="4305300"/>
          <p14:tracePt t="65696" x="7080250" y="4279900"/>
          <p14:tracePt t="65707" x="6980238" y="3892550"/>
          <p14:tracePt t="65712" x="6892925" y="3354388"/>
          <p14:tracePt t="65721" x="6767513" y="3003550"/>
          <p14:tracePt t="65728" x="6642100" y="2665413"/>
          <p14:tracePt t="65737" x="6529388" y="2352675"/>
          <p14:tracePt t="65744" x="6416675" y="1978025"/>
          <p14:tracePt t="65752" x="6316663" y="1627188"/>
          <p14:tracePt t="65760" x="6154738" y="1301750"/>
          <p14:tracePt t="65768" x="6067425" y="1025525"/>
          <p14:tracePt t="65776" x="5991225" y="750888"/>
          <p14:tracePt t="65784" x="5903913" y="612775"/>
          <p14:tracePt t="65792" x="5878513" y="463550"/>
          <p14:tracePt t="65800" x="5854700" y="387350"/>
          <p14:tracePt t="65808" x="5842000" y="325438"/>
          <p14:tracePt t="65816" x="5842000" y="287338"/>
          <p14:tracePt t="65824" x="5829300" y="263525"/>
          <p14:tracePt t="65832" x="5829300" y="238125"/>
          <p14:tracePt t="65840" x="5816600" y="225425"/>
          <p14:tracePt t="65848" x="5816600" y="212725"/>
          <p14:tracePt t="65864" x="5816600" y="200025"/>
          <p14:tracePt t="65896" x="5816600" y="187325"/>
          <p14:tracePt t="65938" x="5816600" y="174625"/>
          <p14:tracePt t="65952" x="5791200" y="150813"/>
          <p14:tracePt t="65960" x="5791200" y="138113"/>
          <p14:tracePt t="66009" x="5778500" y="161925"/>
          <p14:tracePt t="66016" x="5778500" y="212725"/>
          <p14:tracePt t="66026" x="5767388" y="263525"/>
          <p14:tracePt t="66032" x="5754688" y="338138"/>
          <p14:tracePt t="66040" x="5754688" y="400050"/>
          <p14:tracePt t="66049" x="5754688" y="438150"/>
          <p14:tracePt t="66059" x="5754688" y="476250"/>
          <p14:tracePt t="66064" x="5754688" y="500063"/>
          <p14:tracePt t="66074" x="5754688" y="525463"/>
          <p14:tracePt t="66106" x="5754688" y="538163"/>
          <p14:tracePt t="66176" x="5754688" y="576263"/>
          <p14:tracePt t="66184" x="5754688" y="600075"/>
          <p14:tracePt t="66200" x="5754688" y="612775"/>
          <p14:tracePt t="66209" x="5754688" y="638175"/>
          <p14:tracePt t="66280" x="5754688" y="650875"/>
          <p14:tracePt t="66289" x="5754688" y="688975"/>
          <p14:tracePt t="66296" x="5754688" y="712788"/>
          <p14:tracePt t="66304" x="5741988" y="750888"/>
          <p14:tracePt t="66312" x="5729288" y="788988"/>
          <p14:tracePt t="66320" x="5729288" y="825500"/>
          <p14:tracePt t="66328" x="5729288" y="850900"/>
          <p14:tracePt t="66337" x="5729288" y="863600"/>
          <p14:tracePt t="66344" x="5716588" y="889000"/>
          <p14:tracePt t="66424" x="5741988" y="889000"/>
          <p14:tracePt t="66432" x="5767388" y="889000"/>
          <p14:tracePt t="66440" x="5767388" y="876300"/>
          <p14:tracePt t="66448" x="5791200" y="876300"/>
          <p14:tracePt t="66456" x="5816600" y="850900"/>
          <p14:tracePt t="66464" x="5842000" y="850900"/>
          <p14:tracePt t="66474" x="5867400" y="812800"/>
          <p14:tracePt t="66481" x="5878513" y="812800"/>
          <p14:tracePt t="66489" x="5891213" y="788988"/>
          <p14:tracePt t="66496" x="5916613" y="750888"/>
          <p14:tracePt t="66504" x="5942013" y="712788"/>
          <p14:tracePt t="66512" x="5967413" y="663575"/>
          <p14:tracePt t="66521" x="5978525" y="625475"/>
          <p14:tracePt t="66528" x="5991225" y="600075"/>
          <p14:tracePt t="66537" x="6003925" y="600075"/>
          <p14:tracePt t="66544" x="6003925" y="576263"/>
          <p14:tracePt t="66568" x="6003925" y="563563"/>
          <p14:tracePt t="66592" x="6016625" y="550863"/>
          <p14:tracePt t="66600" x="6016625" y="525463"/>
          <p14:tracePt t="66609" x="6029325" y="512763"/>
          <p14:tracePt t="66616" x="6078538" y="476250"/>
          <p14:tracePt t="66625" x="6078538" y="450850"/>
          <p14:tracePt t="66632" x="6103938" y="438150"/>
          <p14:tracePt t="66642" x="6103938" y="412750"/>
          <p14:tracePt t="66664" x="6103938" y="400050"/>
          <p14:tracePt t="66760" x="6103938" y="412750"/>
          <p14:tracePt t="66768" x="6103938" y="463550"/>
          <p14:tracePt t="66776" x="6091238" y="500063"/>
          <p14:tracePt t="66784" x="6067425" y="525463"/>
          <p14:tracePt t="66792" x="6067425" y="563563"/>
          <p14:tracePt t="66800" x="6054725" y="600075"/>
          <p14:tracePt t="66809" x="6029325" y="650875"/>
          <p14:tracePt t="66816" x="6029325" y="676275"/>
          <p14:tracePt t="66824" x="6016625" y="700088"/>
          <p14:tracePt t="66833" x="6016625" y="725488"/>
          <p14:tracePt t="66845" x="6003925" y="750888"/>
          <p14:tracePt t="66850" x="5991225" y="763588"/>
          <p14:tracePt t="66864" x="5991225" y="776288"/>
          <p14:tracePt t="66880" x="5991225" y="788988"/>
          <p14:tracePt t="66968" x="6003925" y="788988"/>
          <p14:tracePt t="66976" x="6016625" y="788988"/>
          <p14:tracePt t="66984" x="6042025" y="776288"/>
          <p14:tracePt t="67011" x="6054725" y="776288"/>
          <p14:tracePt t="67032" x="6042025" y="776288"/>
          <p14:tracePt t="67041" x="5978525" y="776288"/>
          <p14:tracePt t="67048" x="5854700" y="776288"/>
          <p14:tracePt t="67058" x="5703888" y="776288"/>
          <p14:tracePt t="67064" x="5529263" y="776288"/>
          <p14:tracePt t="67073" x="5365750" y="788988"/>
          <p14:tracePt t="67080" x="5241925" y="788988"/>
          <p14:tracePt t="67089" x="5065713" y="788988"/>
          <p14:tracePt t="67096" x="4891088" y="788988"/>
          <p14:tracePt t="67105" x="4665663" y="788988"/>
          <p14:tracePt t="67112" x="4478338" y="788988"/>
          <p14:tracePt t="67121" x="4278313" y="801688"/>
          <p14:tracePt t="67128" x="4152900" y="812800"/>
          <p14:tracePt t="67137" x="3990975" y="838200"/>
          <p14:tracePt t="67144" x="3840163" y="850900"/>
          <p14:tracePt t="67152" x="3702050" y="850900"/>
          <p14:tracePt t="67160" x="3602038" y="850900"/>
          <p14:tracePt t="67168" x="3502025" y="863600"/>
          <p14:tracePt t="67177" x="3452813" y="863600"/>
          <p14:tracePt t="67184" x="3402013" y="863600"/>
          <p14:tracePt t="67192" x="3340100" y="876300"/>
          <p14:tracePt t="67200" x="3265488" y="876300"/>
          <p14:tracePt t="67208" x="3140075" y="876300"/>
          <p14:tracePt t="67216" x="3014663" y="876300"/>
          <p14:tracePt t="67225" x="2940050" y="876300"/>
          <p14:tracePt t="67232" x="2889250" y="876300"/>
          <p14:tracePt t="67240" x="2814638" y="876300"/>
          <p14:tracePt t="67248" x="2752725" y="876300"/>
          <p14:tracePt t="67257" x="2740025" y="876300"/>
          <p14:tracePt t="67305" x="2689225" y="876300"/>
          <p14:tracePt t="67312" x="2563813" y="876300"/>
          <p14:tracePt t="67321" x="2501900" y="876300"/>
          <p14:tracePt t="67328" x="2351088" y="876300"/>
          <p14:tracePt t="67337" x="2301875" y="876300"/>
          <p14:tracePt t="67344" x="2214563" y="876300"/>
          <p14:tracePt t="67352" x="2163763" y="876300"/>
          <p14:tracePt t="67360" x="2114550" y="876300"/>
          <p14:tracePt t="67368" x="2076450" y="876300"/>
          <p14:tracePt t="67376" x="2063750" y="876300"/>
          <p14:tracePt t="67384" x="2051050" y="876300"/>
          <p14:tracePt t="67448" x="2063750" y="863600"/>
          <p14:tracePt t="67457" x="2138363" y="850900"/>
          <p14:tracePt t="67464" x="2263775" y="825500"/>
          <p14:tracePt t="67473" x="2439988" y="801688"/>
          <p14:tracePt t="67480" x="2701925" y="801688"/>
          <p14:tracePt t="67489" x="3101975" y="801688"/>
          <p14:tracePt t="67496" x="3578225" y="801688"/>
          <p14:tracePt t="67505" x="3927475" y="812800"/>
          <p14:tracePt t="67512" x="4265613" y="812800"/>
          <p14:tracePt t="67520" x="4540250" y="812800"/>
          <p14:tracePt t="67528" x="4778375" y="812800"/>
          <p14:tracePt t="67538" x="4965700" y="812800"/>
          <p14:tracePt t="67544" x="5141913" y="812800"/>
          <p14:tracePt t="67552" x="5265738" y="812800"/>
          <p14:tracePt t="67560" x="5391150" y="812800"/>
          <p14:tracePt t="67568" x="5516563" y="801688"/>
          <p14:tracePt t="67576" x="5603875" y="776288"/>
          <p14:tracePt t="67584" x="5678488" y="750888"/>
          <p14:tracePt t="67592" x="5716588" y="725488"/>
          <p14:tracePt t="67600" x="5791200" y="700088"/>
          <p14:tracePt t="67609" x="5854700" y="688975"/>
          <p14:tracePt t="67616" x="5891213" y="676275"/>
          <p14:tracePt t="67625" x="5903913" y="650875"/>
          <p14:tracePt t="67632" x="5929313" y="650875"/>
          <p14:tracePt t="67641" x="5929313" y="625475"/>
          <p14:tracePt t="67648" x="5942013" y="625475"/>
          <p14:tracePt t="67657" x="5954713" y="625475"/>
          <p14:tracePt t="67664" x="5954713" y="612775"/>
          <p14:tracePt t="67673" x="5978525" y="600075"/>
          <p14:tracePt t="67680" x="5991225" y="576263"/>
          <p14:tracePt t="67689" x="5991225" y="550863"/>
          <p14:tracePt t="67696" x="6003925" y="538163"/>
          <p14:tracePt t="67705" x="6016625" y="525463"/>
          <p14:tracePt t="67712" x="6042025" y="500063"/>
          <p14:tracePt t="67728" x="6054725" y="487363"/>
          <p14:tracePt t="67737" x="6067425" y="476250"/>
          <p14:tracePt t="67744" x="6091238" y="476250"/>
          <p14:tracePt t="67752" x="6091238" y="450850"/>
          <p14:tracePt t="67808" x="6091238" y="438150"/>
          <p14:tracePt t="67848" x="6091238" y="463550"/>
          <p14:tracePt t="67857" x="6091238" y="487363"/>
          <p14:tracePt t="67864" x="6078538" y="512763"/>
          <p14:tracePt t="67875" x="6067425" y="538163"/>
          <p14:tracePt t="67880" x="6054725" y="612775"/>
          <p14:tracePt t="67889" x="6029325" y="663575"/>
          <p14:tracePt t="67896" x="6003925" y="738188"/>
          <p14:tracePt t="67905" x="5929313" y="788988"/>
          <p14:tracePt t="67912" x="5903913" y="812800"/>
          <p14:tracePt t="67923" x="5891213" y="838200"/>
          <p14:tracePt t="67928" x="5878513" y="863600"/>
          <p14:tracePt t="68000" x="5891213" y="863600"/>
          <p14:tracePt t="68009" x="5942013" y="838200"/>
          <p14:tracePt t="68016" x="6003925" y="812800"/>
          <p14:tracePt t="68026" x="6067425" y="788988"/>
          <p14:tracePt t="68032" x="6103938" y="750888"/>
          <p14:tracePt t="68041" x="6129338" y="725488"/>
          <p14:tracePt t="68048" x="6180138" y="688975"/>
          <p14:tracePt t="68057" x="6203950" y="663575"/>
          <p14:tracePt t="68064" x="6229350" y="650875"/>
          <p14:tracePt t="68074" x="6254750" y="612775"/>
          <p14:tracePt t="68080" x="6267450" y="600075"/>
          <p14:tracePt t="68089" x="6280150" y="600075"/>
          <p14:tracePt t="68096" x="6280150" y="588963"/>
          <p14:tracePt t="68177" x="6254750" y="600075"/>
          <p14:tracePt t="68184" x="6154738" y="638175"/>
          <p14:tracePt t="68192" x="6091238" y="676275"/>
          <p14:tracePt t="68200" x="6029325" y="700088"/>
          <p14:tracePt t="68208" x="5978525" y="738188"/>
          <p14:tracePt t="68216" x="5916613" y="763588"/>
          <p14:tracePt t="68225" x="5854700" y="788988"/>
          <p14:tracePt t="68232" x="5829300" y="801688"/>
          <p14:tracePt t="68312" x="5854700" y="801688"/>
          <p14:tracePt t="68320" x="5891213" y="788988"/>
          <p14:tracePt t="68328" x="5916613" y="776288"/>
          <p14:tracePt t="68336" x="5942013" y="776288"/>
          <p14:tracePt t="68344" x="5967413" y="750888"/>
          <p14:tracePt t="68352" x="5991225" y="725488"/>
          <p14:tracePt t="68360" x="5991225" y="712788"/>
          <p14:tracePt t="68368" x="5991225" y="700088"/>
          <p14:tracePt t="68376" x="6003925" y="688975"/>
          <p14:tracePt t="68384" x="6003925" y="663575"/>
          <p14:tracePt t="68392" x="6016625" y="650875"/>
          <p14:tracePt t="68400" x="6029325" y="638175"/>
          <p14:tracePt t="68408" x="6029325" y="625475"/>
          <p14:tracePt t="68416" x="6042025" y="625475"/>
          <p14:tracePt t="68496" x="6016625" y="663575"/>
          <p14:tracePt t="68505" x="5991225" y="725488"/>
          <p14:tracePt t="68512" x="5978525" y="776288"/>
          <p14:tracePt t="68520" x="5967413" y="801688"/>
          <p14:tracePt t="68528" x="5967413" y="825500"/>
          <p14:tracePt t="68537" x="5942013" y="838200"/>
          <p14:tracePt t="68632" x="5967413" y="788988"/>
          <p14:tracePt t="68641" x="6003925" y="750888"/>
          <p14:tracePt t="68648" x="6029325" y="725488"/>
          <p14:tracePt t="68656" x="6091238" y="650875"/>
          <p14:tracePt t="68664" x="6116638" y="625475"/>
          <p14:tracePt t="68673" x="6180138" y="588963"/>
          <p14:tracePt t="68680" x="6191250" y="563563"/>
          <p14:tracePt t="68689" x="6203950" y="550863"/>
          <p14:tracePt t="68696" x="6216650" y="538163"/>
          <p14:tracePt t="68704" x="6216650" y="512763"/>
          <p14:tracePt t="68784" x="6216650" y="538163"/>
          <p14:tracePt t="68792" x="6203950" y="600075"/>
          <p14:tracePt t="68800" x="6180138" y="663575"/>
          <p14:tracePt t="68808" x="6142038" y="725488"/>
          <p14:tracePt t="68816" x="6129338" y="763588"/>
          <p14:tracePt t="68825" x="6129338" y="788988"/>
          <p14:tracePt t="68832" x="6103938" y="838200"/>
          <p14:tracePt t="68928" x="6103938" y="825500"/>
          <p14:tracePt t="68937" x="6142038" y="763588"/>
          <p14:tracePt t="68944" x="6180138" y="688975"/>
          <p14:tracePt t="68952" x="6216650" y="650875"/>
          <p14:tracePt t="68960" x="6216650" y="625475"/>
          <p14:tracePt t="68968" x="6229350" y="600075"/>
          <p14:tracePt t="68976" x="6242050" y="600075"/>
          <p14:tracePt t="69072" x="6242050" y="612775"/>
          <p14:tracePt t="69080" x="6216650" y="663575"/>
          <p14:tracePt t="69089" x="6216650" y="712788"/>
          <p14:tracePt t="69096" x="6203950" y="712788"/>
          <p14:tracePt t="69104" x="6191250" y="725488"/>
          <p14:tracePt t="69112" x="6191250" y="738188"/>
          <p14:tracePt t="69128" x="6180138" y="738188"/>
          <p14:tracePt t="69137" x="6142038" y="776288"/>
          <p14:tracePt t="69144" x="6116638" y="801688"/>
          <p14:tracePt t="69152" x="6116638" y="825500"/>
          <p14:tracePt t="69160" x="6103938" y="850900"/>
          <p14:tracePt t="69168" x="6103938" y="876300"/>
          <p14:tracePt t="69176" x="6091238" y="889000"/>
          <p14:tracePt t="69184" x="6091238" y="912813"/>
          <p14:tracePt t="69200" x="6091238" y="938213"/>
          <p14:tracePt t="69272" x="6078538" y="938213"/>
          <p14:tracePt t="69280" x="6078538" y="963613"/>
          <p14:tracePt t="69289" x="6078538" y="1038225"/>
          <p14:tracePt t="69296" x="6078538" y="1089025"/>
          <p14:tracePt t="69304" x="6078538" y="1125538"/>
          <p14:tracePt t="69312" x="6078538" y="1176338"/>
          <p14:tracePt t="69320" x="6078538" y="1250950"/>
          <p14:tracePt t="69328" x="6078538" y="1289050"/>
          <p14:tracePt t="69337" x="6067425" y="1339850"/>
          <p14:tracePt t="69344" x="6067425" y="1376363"/>
          <p14:tracePt t="69352" x="6054725" y="1439863"/>
          <p14:tracePt t="69360" x="6042025" y="1501775"/>
          <p14:tracePt t="69368" x="6016625" y="1563688"/>
          <p14:tracePt t="69376" x="5991225" y="1627188"/>
          <p14:tracePt t="69384" x="5967413" y="1701800"/>
          <p14:tracePt t="69392" x="5954713" y="1727200"/>
          <p14:tracePt t="69400" x="5929313" y="1752600"/>
          <p14:tracePt t="69408" x="5929313" y="1776413"/>
          <p14:tracePt t="69416" x="5903913" y="1801813"/>
          <p14:tracePt t="69425" x="5891213" y="1839913"/>
          <p14:tracePt t="69442" x="5854700" y="1865313"/>
          <p14:tracePt t="69448" x="5842000" y="1865313"/>
          <p14:tracePt t="69457" x="5803900" y="1876425"/>
          <p14:tracePt t="69464" x="5778500" y="1889125"/>
          <p14:tracePt t="69473" x="5778500" y="1901825"/>
          <p14:tracePt t="69480" x="5754688" y="1901825"/>
          <p14:tracePt t="69489" x="5729288" y="1914525"/>
          <p14:tracePt t="69496" x="5716588" y="1927225"/>
          <p14:tracePt t="69505" x="5703888" y="1927225"/>
          <p14:tracePt t="69545" x="5691188" y="1927225"/>
          <p14:tracePt t="69560" x="5691188" y="1939925"/>
          <p14:tracePt t="69568" x="5665788" y="1939925"/>
          <p14:tracePt t="69624" x="5641975" y="1939925"/>
          <p14:tracePt t="69642" x="5578475" y="1939925"/>
          <p14:tracePt t="69658" x="5565775" y="1939925"/>
          <p14:tracePt t="69664" x="5554663" y="1939925"/>
          <p14:tracePt t="69976" x="5541963" y="1939925"/>
          <p14:tracePt t="70400" x="5529263" y="1939925"/>
          <p14:tracePt t="70760" x="5503863" y="1939925"/>
          <p14:tracePt t="70880" x="5491163" y="1939925"/>
          <p14:tracePt t="71080" x="5541963" y="1914525"/>
          <p14:tracePt t="71089" x="5641975" y="1865313"/>
          <p14:tracePt t="71096" x="5641975" y="1852613"/>
          <p14:tracePt t="71112" x="5654675" y="1852613"/>
          <p14:tracePt t="71168" x="5665788" y="1852613"/>
          <p14:tracePt t="71200" x="5665788" y="1839913"/>
          <p14:tracePt t="71224" x="5691188" y="1839913"/>
          <p14:tracePt t="71232" x="5703888" y="1839913"/>
          <p14:tracePt t="71241" x="5703888" y="1827213"/>
          <p14:tracePt t="71248" x="5716588" y="1827213"/>
          <p14:tracePt t="71273" x="5741988" y="1827213"/>
          <p14:tracePt t="71289" x="5754688" y="1814513"/>
          <p14:tracePt t="71305" x="5767388" y="1801813"/>
          <p14:tracePt t="71312" x="5778500" y="1801813"/>
          <p14:tracePt t="71322" x="5816600" y="1776413"/>
          <p14:tracePt t="71328" x="5842000" y="1776413"/>
          <p14:tracePt t="71336" x="5903913" y="1739900"/>
          <p14:tracePt t="71344" x="5942013" y="1727200"/>
          <p14:tracePt t="71352" x="5967413" y="1714500"/>
          <p14:tracePt t="71368" x="5978525" y="1701800"/>
          <p14:tracePt t="71376" x="5991225" y="1701800"/>
          <p14:tracePt t="71392" x="6016625" y="1689100"/>
          <p14:tracePt t="71400" x="6029325" y="1676400"/>
          <p14:tracePt t="71408" x="6042025" y="1676400"/>
          <p14:tracePt t="71416" x="6091238" y="1652588"/>
          <p14:tracePt t="71424" x="6116638" y="1639888"/>
          <p14:tracePt t="71432" x="6154738" y="1627188"/>
          <p14:tracePt t="71441" x="6180138" y="1614488"/>
          <p14:tracePt t="71448" x="6254750" y="1601788"/>
          <p14:tracePt t="71457" x="6267450" y="1589088"/>
          <p14:tracePt t="71464" x="6303963" y="1589088"/>
          <p14:tracePt t="71474" x="6316663" y="1576388"/>
          <p14:tracePt t="71480" x="6329363" y="1563688"/>
          <p14:tracePt t="71489" x="6354763" y="1563688"/>
          <p14:tracePt t="71496" x="6380163" y="1563688"/>
          <p14:tracePt t="71506" x="6416675" y="1539875"/>
          <p14:tracePt t="71512" x="6442075" y="1527175"/>
          <p14:tracePt t="71520" x="6467475" y="1527175"/>
          <p14:tracePt t="71640" x="6480175" y="1527175"/>
          <p14:tracePt t="71648" x="6492875" y="1514475"/>
          <p14:tracePt t="71689" x="6503988" y="1514475"/>
          <p14:tracePt t="71736" x="6516688" y="1514475"/>
          <p14:tracePt t="71800" x="6529388" y="1514475"/>
          <p14:tracePt t="71808" x="6542088" y="1514475"/>
          <p14:tracePt t="71832" x="6542088" y="1527175"/>
          <p14:tracePt t="71841" x="6567488" y="1527175"/>
          <p14:tracePt t="72489" x="6554788" y="1527175"/>
          <p14:tracePt t="72512" x="6542088" y="1527175"/>
          <p14:tracePt t="72880" x="6529388" y="1539875"/>
          <p14:tracePt t="73032" x="6529388" y="1527175"/>
          <p14:tracePt t="73376" x="6529388" y="1514475"/>
          <p14:tracePt t="74752" x="6542088" y="1501775"/>
          <p14:tracePt t="74760" x="6542088" y="1489075"/>
          <p14:tracePt t="74768" x="6542088" y="1476375"/>
          <p14:tracePt t="74784" x="6542088" y="1463675"/>
          <p14:tracePt t="74800" x="6554788" y="1463675"/>
          <p14:tracePt t="74825" x="6554788" y="1450975"/>
          <p14:tracePt t="74840" x="6567488" y="1439863"/>
          <p14:tracePt t="74952" x="6567488" y="1463675"/>
          <p14:tracePt t="74968" x="6567488" y="1476375"/>
          <p14:tracePt t="74985" x="6567488" y="1489075"/>
          <p14:tracePt t="74994" x="6567488" y="1501775"/>
          <p14:tracePt t="75000" x="6567488" y="1514475"/>
          <p14:tracePt t="75016" x="6567488" y="1539875"/>
          <p14:tracePt t="75025" x="6554788" y="1539875"/>
          <p14:tracePt t="75032" x="6554788" y="1552575"/>
          <p14:tracePt t="75048" x="6554788" y="1576388"/>
          <p14:tracePt t="75064" x="6542088" y="1589088"/>
          <p14:tracePt t="75073" x="6542088" y="1601788"/>
          <p14:tracePt t="75080" x="6516688" y="1614488"/>
          <p14:tracePt t="75089" x="6516688" y="1627188"/>
          <p14:tracePt t="75096" x="6503988" y="1639888"/>
          <p14:tracePt t="75104" x="6492875" y="1652588"/>
          <p14:tracePt t="75112" x="6480175" y="1663700"/>
          <p14:tracePt t="75121" x="6480175" y="1676400"/>
          <p14:tracePt t="75128" x="6454775" y="1689100"/>
          <p14:tracePt t="75136" x="6416675" y="1714500"/>
          <p14:tracePt t="75144" x="6367463" y="1727200"/>
          <p14:tracePt t="75152" x="6303963" y="1739900"/>
          <p14:tracePt t="75160" x="6267450" y="1765300"/>
          <p14:tracePt t="75168" x="6180138" y="1776413"/>
          <p14:tracePt t="75176" x="6154738" y="1789113"/>
          <p14:tracePt t="75185" x="6103938" y="1789113"/>
          <p14:tracePt t="75192" x="6078538" y="1789113"/>
          <p14:tracePt t="75200" x="6003925" y="1789113"/>
          <p14:tracePt t="75208" x="5954713" y="1789113"/>
          <p14:tracePt t="75216" x="5903913" y="1789113"/>
          <p14:tracePt t="75224" x="5842000" y="1789113"/>
          <p14:tracePt t="75232" x="5741988" y="1801813"/>
          <p14:tracePt t="75241" x="5665788" y="1814513"/>
          <p14:tracePt t="75248" x="5603875" y="1814513"/>
          <p14:tracePt t="75256" x="5541963" y="1814513"/>
          <p14:tracePt t="75264" x="5516563" y="1814513"/>
          <p14:tracePt t="75273" x="5454650" y="1827213"/>
          <p14:tracePt t="75280" x="5403850" y="1827213"/>
          <p14:tracePt t="75288" x="5341938" y="1827213"/>
          <p14:tracePt t="75296" x="5265738" y="1827213"/>
          <p14:tracePt t="75306" x="5203825" y="1827213"/>
          <p14:tracePt t="75312" x="5129213" y="1827213"/>
          <p14:tracePt t="75321" x="5053013" y="1827213"/>
          <p14:tracePt t="75328" x="5003800" y="1827213"/>
          <p14:tracePt t="75336" x="4965700" y="1827213"/>
          <p14:tracePt t="75345" x="4916488" y="1827213"/>
          <p14:tracePt t="75352" x="4878388" y="1827213"/>
          <p14:tracePt t="75360" x="4852988" y="1827213"/>
          <p14:tracePt t="75368" x="4829175" y="1827213"/>
          <p14:tracePt t="75384" x="4816475" y="1827213"/>
          <p14:tracePt t="75425" x="4803775" y="1827213"/>
          <p14:tracePt t="75464" x="4791075" y="1827213"/>
          <p14:tracePt t="75496" x="4765675" y="1827213"/>
          <p14:tracePt t="75528" x="4716463" y="1827213"/>
          <p14:tracePt t="75576" x="4703763" y="1827213"/>
          <p14:tracePt t="75584" x="4665663" y="1827213"/>
          <p14:tracePt t="75928" x="4665663" y="1814513"/>
          <p14:tracePt t="75976" x="4652963" y="1814513"/>
          <p14:tracePt t="79602" x="0" y="0"/>
        </p14:tracePtLst>
        <p14:tracePtLst>
          <p14:tracePt t="87094" x="4578350" y="5468938"/>
          <p14:tracePt t="87224" x="4491038" y="5318125"/>
          <p14:tracePt t="87232" x="4140200" y="4892675"/>
          <p14:tracePt t="87242" x="3689350" y="4543425"/>
          <p14:tracePt t="87248" x="3302000" y="4254500"/>
          <p14:tracePt t="87257" x="3001963" y="4041775"/>
          <p14:tracePt t="87264" x="2876550" y="3954463"/>
          <p14:tracePt t="87272" x="2740025" y="3867150"/>
          <p14:tracePt t="87280" x="2614613" y="3779838"/>
          <p14:tracePt t="87291" x="2501900" y="3716338"/>
          <p14:tracePt t="87296" x="2389188" y="3654425"/>
          <p14:tracePt t="87304" x="2351088" y="3641725"/>
          <p14:tracePt t="87312" x="2351088" y="3629025"/>
          <p14:tracePt t="87328" x="2351088" y="3616325"/>
          <p14:tracePt t="87336" x="2338388" y="3616325"/>
          <p14:tracePt t="87344" x="2327275" y="3579813"/>
          <p14:tracePt t="87352" x="2314575" y="3554413"/>
          <p14:tracePt t="87360" x="2301875" y="3541713"/>
          <p14:tracePt t="87368" x="2301875" y="3529013"/>
          <p14:tracePt t="87384" x="2301875" y="3516313"/>
          <p14:tracePt t="87393" x="2301875" y="3503613"/>
          <p14:tracePt t="87417" x="2301875" y="3490913"/>
          <p14:tracePt t="87427" x="2289175" y="3490913"/>
          <p14:tracePt t="87433" x="2289175" y="3467100"/>
          <p14:tracePt t="87441" x="2289175" y="3454400"/>
          <p14:tracePt t="87448" x="2289175" y="3441700"/>
          <p14:tracePt t="87457" x="2289175" y="3429000"/>
          <p14:tracePt t="87464" x="2289175" y="3416300"/>
          <p14:tracePt t="87472" x="2276475" y="3416300"/>
          <p14:tracePt t="87480" x="2276475" y="3403600"/>
          <p14:tracePt t="87592" x="2251075" y="3390900"/>
          <p14:tracePt t="87624" x="2251075" y="3367088"/>
          <p14:tracePt t="87632" x="2251075" y="3354388"/>
          <p14:tracePt t="87641" x="2251075" y="3328988"/>
          <p14:tracePt t="87657" x="2251075" y="3316288"/>
          <p14:tracePt t="87720" x="2251075" y="3303588"/>
          <p14:tracePt t="87728" x="2251075" y="3290888"/>
          <p14:tracePt t="87744" x="2251075" y="3278188"/>
          <p14:tracePt t="87768" x="2251075" y="3267075"/>
          <p14:tracePt t="88072" x="2251075" y="3254375"/>
          <p14:tracePt t="100089" x="2276475" y="3241675"/>
          <p14:tracePt t="100115" x="2301875" y="3241675"/>
          <p14:tracePt t="100131" x="2327275" y="3228975"/>
          <p14:tracePt t="100200" x="2338388" y="3228975"/>
          <p14:tracePt t="100216" x="2351088" y="3228975"/>
          <p14:tracePt t="100225" x="2351088" y="3216275"/>
          <p14:tracePt t="100240" x="2376488" y="3216275"/>
          <p14:tracePt t="100280" x="2389188" y="3216275"/>
          <p14:tracePt t="100313" x="2389188" y="3203575"/>
          <p14:tracePt t="100368" x="2401888" y="3203575"/>
          <p14:tracePt t="100520" x="2414588" y="3203575"/>
          <p14:tracePt t="100552" x="2451100" y="3203575"/>
          <p14:tracePt t="100568" x="2463800" y="3203575"/>
          <p14:tracePt t="100720" x="2476500" y="3203575"/>
          <p14:tracePt t="100768" x="2489200" y="3203575"/>
          <p14:tracePt t="100936" x="2489200" y="3190875"/>
          <p14:tracePt t="101136" x="2463800" y="3190875"/>
          <p14:tracePt t="101257" x="2463800" y="3154363"/>
          <p14:tracePt t="101264" x="2463800" y="3116263"/>
          <p14:tracePt t="101272" x="2463800" y="3103563"/>
          <p14:tracePt t="101288" x="2463800" y="3090863"/>
          <p14:tracePt t="101296" x="2463800" y="3078163"/>
          <p14:tracePt t="101304" x="2476500" y="3054350"/>
          <p14:tracePt t="101312" x="2476500" y="3041650"/>
          <p14:tracePt t="101328" x="2501900" y="3016250"/>
          <p14:tracePt t="101336" x="2501900" y="3003550"/>
          <p14:tracePt t="101344" x="2514600" y="2990850"/>
          <p14:tracePt t="101352" x="2514600" y="2978150"/>
          <p14:tracePt t="101361" x="2514600" y="2965450"/>
          <p14:tracePt t="101384" x="2514600" y="2952750"/>
          <p14:tracePt t="101395" x="2514600" y="2928938"/>
          <p14:tracePt t="101400" x="2514600" y="2916238"/>
          <p14:tracePt t="101416" x="2514600" y="2890838"/>
          <p14:tracePt t="101432" x="2514600" y="2878138"/>
          <p14:tracePt t="101520" x="2514600" y="2865438"/>
          <p14:tracePt t="101544" x="2514600" y="2852738"/>
          <p14:tracePt t="101560" x="2514600" y="2840038"/>
          <p14:tracePt t="101577" x="2514600" y="2828925"/>
          <p14:tracePt t="101592" x="2527300" y="2828925"/>
          <p14:tracePt t="101641" x="2527300" y="2803525"/>
          <p14:tracePt t="101648" x="2540000" y="2790825"/>
          <p14:tracePt t="101657" x="2540000" y="2778125"/>
          <p14:tracePt t="101664" x="2540000" y="2765425"/>
          <p14:tracePt t="101672" x="2551113" y="2765425"/>
          <p14:tracePt t="101688" x="2551113" y="2752725"/>
          <p14:tracePt t="102025" x="2427288" y="2752725"/>
          <p14:tracePt t="102032" x="2314575" y="2752725"/>
          <p14:tracePt t="102040" x="2276475" y="2752725"/>
          <p14:tracePt t="102048" x="2238375" y="2752725"/>
          <p14:tracePt t="102057" x="2214563" y="2752725"/>
          <p14:tracePt t="102064" x="2189163" y="2752725"/>
          <p14:tracePt t="102072" x="2138363" y="2752725"/>
          <p14:tracePt t="102080" x="2089150" y="2752725"/>
          <p14:tracePt t="102088" x="2025650" y="2752725"/>
          <p14:tracePt t="102096" x="1989138" y="2752725"/>
          <p14:tracePt t="102104" x="1901825" y="2752725"/>
          <p14:tracePt t="102112" x="1851025" y="2752725"/>
          <p14:tracePt t="102120" x="1814513" y="2740025"/>
          <p14:tracePt t="102128" x="1801813" y="2728913"/>
          <p14:tracePt t="102136" x="1789113" y="2728913"/>
          <p14:tracePt t="102152" x="1776413" y="2728913"/>
          <p14:tracePt t="102184" x="1763713" y="2728913"/>
          <p14:tracePt t="102210" x="1738313" y="2716213"/>
          <p14:tracePt t="102216" x="1651000" y="2716213"/>
          <p14:tracePt t="102224" x="1601788" y="2703513"/>
          <p14:tracePt t="102233" x="1563688" y="2703513"/>
          <p14:tracePt t="102240" x="1512888" y="2678113"/>
          <p14:tracePt t="102248" x="1425575" y="2665413"/>
          <p14:tracePt t="102256" x="1376363" y="2665413"/>
          <p14:tracePt t="102264" x="1338263" y="2640013"/>
          <p14:tracePt t="102273" x="1312863" y="2640013"/>
          <p14:tracePt t="102280" x="1289050" y="2627313"/>
          <p14:tracePt t="102312" x="1289050" y="2616200"/>
          <p14:tracePt t="102320" x="1263650" y="2616200"/>
          <p14:tracePt t="102328" x="1238250" y="2603500"/>
          <p14:tracePt t="102345" x="1189038" y="2578100"/>
          <p14:tracePt t="102352" x="1163638" y="2578100"/>
          <p14:tracePt t="102360" x="1138238" y="2552700"/>
          <p14:tracePt t="102368" x="1050925" y="2540000"/>
          <p14:tracePt t="102377" x="1000125" y="2516188"/>
          <p14:tracePt t="102384" x="925513" y="2503488"/>
          <p14:tracePt t="102393" x="900113" y="2490788"/>
          <p14:tracePt t="102400" x="838200" y="2465388"/>
          <p14:tracePt t="102409" x="800100" y="2452688"/>
          <p14:tracePt t="102416" x="738188" y="2452688"/>
          <p14:tracePt t="102426" x="738188" y="2427288"/>
          <p14:tracePt t="102834" x="750888" y="2439988"/>
          <p14:tracePt t="102842" x="850900" y="2452688"/>
          <p14:tracePt t="102848" x="876300" y="2427288"/>
          <p14:tracePt t="102857" x="1063625" y="2427288"/>
          <p14:tracePt t="102864" x="1138238" y="2427288"/>
          <p14:tracePt t="102872" x="1176338" y="2427288"/>
          <p14:tracePt t="102880" x="1263650" y="2427288"/>
          <p14:tracePt t="102888" x="1401763" y="2452688"/>
          <p14:tracePt t="102896" x="1538288" y="2452688"/>
          <p14:tracePt t="102904" x="1625600" y="2465388"/>
          <p14:tracePt t="102912" x="1714500" y="2478088"/>
          <p14:tracePt t="102923" x="1763713" y="2478088"/>
          <p14:tracePt t="102929" x="1776413" y="2478088"/>
          <p14:tracePt t="102936" x="1789113" y="2490788"/>
          <p14:tracePt t="102945" x="1789113" y="2503488"/>
          <p14:tracePt t="102961" x="1801813" y="2503488"/>
          <p14:tracePt t="103000" x="1838325" y="2503488"/>
          <p14:tracePt t="103009" x="1863725" y="2503488"/>
          <p14:tracePt t="103016" x="1963738" y="2527300"/>
          <p14:tracePt t="103026" x="2014538" y="2540000"/>
          <p14:tracePt t="103032" x="2089150" y="2552700"/>
          <p14:tracePt t="103041" x="2138363" y="2578100"/>
          <p14:tracePt t="103048" x="2176463" y="2578100"/>
          <p14:tracePt t="103056" x="2214563" y="2590800"/>
          <p14:tracePt t="103072" x="2214563" y="2603500"/>
          <p14:tracePt t="103080" x="2238375" y="2603500"/>
          <p14:tracePt t="103112" x="2251075" y="2603500"/>
          <p14:tracePt t="103120" x="2276475" y="2603500"/>
          <p14:tracePt t="103128" x="2276475" y="2640013"/>
          <p14:tracePt t="103144" x="2289175" y="2640013"/>
          <p14:tracePt t="103152" x="2301875" y="2640013"/>
          <p14:tracePt t="103161" x="2314575" y="2652713"/>
          <p14:tracePt t="103168" x="2327275" y="2652713"/>
          <p14:tracePt t="103384" x="2338388" y="2652713"/>
          <p14:tracePt t="103392" x="2351088" y="2652713"/>
          <p14:tracePt t="103409" x="2363788" y="2652713"/>
          <p14:tracePt t="103416" x="2363788" y="2665413"/>
          <p14:tracePt t="103432" x="2376488" y="2665413"/>
          <p14:tracePt t="103440" x="2389188" y="2665413"/>
          <p14:tracePt t="103448" x="2401888" y="2665413"/>
          <p14:tracePt t="103456" x="2414588" y="2665413"/>
          <p14:tracePt t="103464" x="2427288" y="2665413"/>
          <p14:tracePt t="103488" x="2439988" y="2678113"/>
          <p14:tracePt t="103528" x="2451100" y="2678113"/>
          <p14:tracePt t="103576" x="2463800" y="2678113"/>
          <p14:tracePt t="104128" x="2476500" y="2678113"/>
          <p14:tracePt t="104136" x="2589213" y="2678113"/>
          <p14:tracePt t="104145" x="2727325" y="2703513"/>
          <p14:tracePt t="104152" x="2814638" y="2728913"/>
          <p14:tracePt t="104162" x="2876550" y="2740025"/>
          <p14:tracePt t="104168" x="2952750" y="2740025"/>
          <p14:tracePt t="104176" x="3127375" y="2765425"/>
          <p14:tracePt t="104184" x="3302000" y="2765425"/>
          <p14:tracePt t="104194" x="3402013" y="2778125"/>
          <p14:tracePt t="104200" x="3527425" y="2778125"/>
          <p14:tracePt t="104209" x="3665538" y="2778125"/>
          <p14:tracePt t="104216" x="3765550" y="2778125"/>
          <p14:tracePt t="104224" x="3814763" y="2778125"/>
          <p14:tracePt t="104232" x="3852863" y="2778125"/>
          <p14:tracePt t="104242" x="3865563" y="2778125"/>
          <p14:tracePt t="104248" x="3878263" y="2778125"/>
          <p14:tracePt t="104256" x="3890963" y="2778125"/>
          <p14:tracePt t="104264" x="3902075" y="2778125"/>
          <p14:tracePt t="104304" x="3927475" y="2765425"/>
          <p14:tracePt t="104313" x="3952875" y="2765425"/>
          <p14:tracePt t="104320" x="3990975" y="2752725"/>
          <p14:tracePt t="104328" x="4027488" y="2740025"/>
          <p14:tracePt t="104336" x="4103688" y="2728913"/>
          <p14:tracePt t="104345" x="4152900" y="2716213"/>
          <p14:tracePt t="104352" x="4203700" y="2703513"/>
          <p14:tracePt t="104361" x="4227513" y="2703513"/>
          <p14:tracePt t="104368" x="4265613" y="2690813"/>
          <p14:tracePt t="104378" x="4291013" y="2678113"/>
          <p14:tracePt t="104384" x="4314825" y="2665413"/>
          <p14:tracePt t="104392" x="4352925" y="2652713"/>
          <p14:tracePt t="104400" x="4378325" y="2652713"/>
          <p14:tracePt t="104409" x="4416425" y="2640013"/>
          <p14:tracePt t="104416" x="4478338" y="2627313"/>
          <p14:tracePt t="104426" x="4516438" y="2627313"/>
          <p14:tracePt t="104433" x="4603750" y="2603500"/>
          <p14:tracePt t="104442" x="4652963" y="2603500"/>
          <p14:tracePt t="104448" x="4678363" y="2603500"/>
          <p14:tracePt t="104456" x="4691063" y="2603500"/>
          <p14:tracePt t="104472" x="4703763" y="2603500"/>
          <p14:tracePt t="104528" x="4703763" y="2590800"/>
          <p14:tracePt t="104552" x="4727575" y="2590800"/>
          <p14:tracePt t="104560" x="4752975" y="2590800"/>
          <p14:tracePt t="104568" x="4791075" y="2590800"/>
          <p14:tracePt t="104578" x="4816475" y="2578100"/>
          <p14:tracePt t="104610" x="4829175" y="2578100"/>
          <p14:tracePt t="104616" x="4865688" y="2565400"/>
          <p14:tracePt t="104625" x="4891088" y="2565400"/>
          <p14:tracePt t="104633" x="4940300" y="2552700"/>
          <p14:tracePt t="104643" x="5078413" y="2527300"/>
          <p14:tracePt t="104649" x="5203825" y="2516188"/>
          <p14:tracePt t="104656" x="5316538" y="2490788"/>
          <p14:tracePt t="104664" x="5441950" y="2478088"/>
          <p14:tracePt t="104672" x="5578475" y="2465388"/>
          <p14:tracePt t="104680" x="5665788" y="2452688"/>
          <p14:tracePt t="104689" x="5716588" y="2439988"/>
          <p14:tracePt t="104696" x="5754688" y="2439988"/>
          <p14:tracePt t="104704" x="5778500" y="2439988"/>
          <p14:tracePt t="104752" x="5791200" y="2439988"/>
          <p14:tracePt t="104761" x="5829300" y="2427288"/>
          <p14:tracePt t="104768" x="5854700" y="2427288"/>
          <p14:tracePt t="104777" x="5903913" y="2427288"/>
          <p14:tracePt t="104784" x="5954713" y="2427288"/>
          <p14:tracePt t="104796" x="5991225" y="2427288"/>
          <p14:tracePt t="104801" x="6016625" y="2427288"/>
          <p14:tracePt t="104808" x="6042025" y="2427288"/>
          <p14:tracePt t="104816" x="6054725" y="2427288"/>
          <p14:tracePt t="104904" x="6042025" y="2427288"/>
          <p14:tracePt t="104912" x="5978525" y="2478088"/>
          <p14:tracePt t="104920" x="5854700" y="2516188"/>
          <p14:tracePt t="104929" x="5641975" y="2578100"/>
          <p14:tracePt t="104936" x="5516563" y="2590800"/>
          <p14:tracePt t="104945" x="5329238" y="2616200"/>
          <p14:tracePt t="104952" x="5153025" y="2627313"/>
          <p14:tracePt t="104961" x="4940300" y="2627313"/>
          <p14:tracePt t="104968" x="4816475" y="2627313"/>
          <p14:tracePt t="104978" x="4627563" y="2603500"/>
          <p14:tracePt t="104984" x="4552950" y="2578100"/>
          <p14:tracePt t="104995" x="4503738" y="2565400"/>
          <p14:tracePt t="105024" x="4478338" y="2565400"/>
          <p14:tracePt t="105040" x="4478338" y="2527300"/>
          <p14:tracePt t="105048" x="4527550" y="2516188"/>
          <p14:tracePt t="105056" x="4603750" y="2490788"/>
          <p14:tracePt t="105064" x="4665663" y="2465388"/>
          <p14:tracePt t="105072" x="4703763" y="2439988"/>
          <p14:tracePt t="105080" x="4778375" y="2427288"/>
          <p14:tracePt t="105089" x="4816475" y="2414588"/>
          <p14:tracePt t="105098" x="4878388" y="2403475"/>
          <p14:tracePt t="105105" x="4929188" y="2390775"/>
          <p14:tracePt t="105113" x="5053013" y="2390775"/>
          <p14:tracePt t="105120" x="5203825" y="2403475"/>
          <p14:tracePt t="105129" x="5329238" y="2414588"/>
          <p14:tracePt t="105136" x="5429250" y="2439988"/>
          <p14:tracePt t="105145" x="5565775" y="2439988"/>
          <p14:tracePt t="105152" x="5665788" y="2465388"/>
          <p14:tracePt t="105176" x="5867400" y="2503488"/>
          <p14:tracePt t="105179" x="5954713" y="2527300"/>
          <p14:tracePt t="105185" x="6029325" y="2565400"/>
          <p14:tracePt t="105194" x="6116638" y="2590800"/>
          <p14:tracePt t="105200" x="6229350" y="2627313"/>
          <p14:tracePt t="105209" x="6254750" y="2627313"/>
          <p14:tracePt t="105216" x="6291263" y="2640013"/>
          <p14:tracePt t="105224" x="6303963" y="2652713"/>
          <p14:tracePt t="105232" x="6316663" y="2652713"/>
          <p14:tracePt t="105248" x="6342063" y="2652713"/>
          <p14:tracePt t="105304" x="6354763" y="2652713"/>
          <p14:tracePt t="105352" x="6354763" y="2665413"/>
          <p14:tracePt t="105432" x="6254750" y="2665413"/>
          <p14:tracePt t="105441" x="6016625" y="2678113"/>
          <p14:tracePt t="105448" x="5854700" y="2690813"/>
          <p14:tracePt t="105456" x="5678488" y="2690813"/>
          <p14:tracePt t="105464" x="5541963" y="2690813"/>
          <p14:tracePt t="105473" x="5403850" y="2690813"/>
          <p14:tracePt t="105480" x="5265738" y="2678113"/>
          <p14:tracePt t="105488" x="5178425" y="2652713"/>
          <p14:tracePt t="105496" x="5165725" y="2640013"/>
          <p14:tracePt t="105504" x="5153025" y="2640013"/>
          <p14:tracePt t="105512" x="5153025" y="2627313"/>
          <p14:tracePt t="105520" x="5141913" y="2627313"/>
          <p14:tracePt t="105792" x="5141913" y="2616200"/>
          <p14:tracePt t="105800" x="5129213" y="2616200"/>
          <p14:tracePt t="105825" x="5129213" y="2603500"/>
          <p14:tracePt t="105832" x="5103813" y="2603500"/>
          <p14:tracePt t="105840" x="5103813" y="2590800"/>
          <p14:tracePt t="105848" x="5091113" y="2578100"/>
          <p14:tracePt t="105856" x="5078413" y="2578100"/>
          <p14:tracePt t="105872" x="5078413" y="2565400"/>
          <p14:tracePt t="106248" x="5053013" y="2565400"/>
          <p14:tracePt t="106416" x="5029200" y="2565400"/>
          <p14:tracePt t="106768" x="5016500" y="2565400"/>
          <p14:tracePt t="106888" x="5029200" y="2490788"/>
          <p14:tracePt t="106896" x="5053013" y="2414588"/>
          <p14:tracePt t="106904" x="5053013" y="2390775"/>
          <p14:tracePt t="106924" x="5053013" y="2365375"/>
          <p14:tracePt t="106952" x="5065713" y="2365375"/>
          <p14:tracePt t="107024" x="5065713" y="2390775"/>
          <p14:tracePt t="107032" x="5053013" y="2439988"/>
          <p14:tracePt t="107041" x="5040313" y="2503488"/>
          <p14:tracePt t="107048" x="5016500" y="2590800"/>
          <p14:tracePt t="107056" x="4991100" y="2652713"/>
          <p14:tracePt t="107064" x="4965700" y="2703513"/>
          <p14:tracePt t="107072" x="4965700" y="2716213"/>
          <p14:tracePt t="107080" x="4965700" y="2728913"/>
          <p14:tracePt t="107096" x="4953000" y="2728913"/>
          <p14:tracePt t="107176" x="4965700" y="2690813"/>
          <p14:tracePt t="107184" x="4991100" y="2652713"/>
          <p14:tracePt t="107193" x="5003800" y="2627313"/>
          <p14:tracePt t="107200" x="5029200" y="2578100"/>
          <p14:tracePt t="107208" x="5065713" y="2540000"/>
          <p14:tracePt t="107216" x="5129213" y="2452688"/>
          <p14:tracePt t="107225" x="5216525" y="2339975"/>
          <p14:tracePt t="107232" x="5291138" y="2278063"/>
          <p14:tracePt t="107242" x="5329238" y="2214563"/>
          <p14:tracePt t="107248" x="5341938" y="2190750"/>
          <p14:tracePt t="107256" x="5365750" y="2178050"/>
          <p14:tracePt t="107344" x="5365750" y="2201863"/>
          <p14:tracePt t="107352" x="5365750" y="2239963"/>
          <p14:tracePt t="107362" x="5365750" y="2290763"/>
          <p14:tracePt t="107368" x="5341938" y="2390775"/>
          <p14:tracePt t="107376" x="5329238" y="2439988"/>
          <p14:tracePt t="107384" x="5329238" y="2452688"/>
          <p14:tracePt t="107393" x="5329238" y="2465388"/>
          <p14:tracePt t="107400" x="5329238" y="2478088"/>
          <p14:tracePt t="107408" x="5316538" y="2478088"/>
          <p14:tracePt t="107496" x="5316538" y="2452688"/>
          <p14:tracePt t="107504" x="5329238" y="2414588"/>
          <p14:tracePt t="107512" x="5341938" y="2390775"/>
          <p14:tracePt t="107520" x="5341938" y="2378075"/>
          <p14:tracePt t="107528" x="5341938" y="2365375"/>
          <p14:tracePt t="107536" x="5353050" y="2352675"/>
          <p14:tracePt t="107704" x="5353050" y="2365375"/>
          <p14:tracePt t="107720" x="5353050" y="2378075"/>
          <p14:tracePt t="107848" x="5353050" y="2365375"/>
          <p14:tracePt t="107864" x="5353050" y="2352675"/>
          <p14:tracePt t="107872" x="5341938" y="2327275"/>
          <p14:tracePt t="107888" x="5341938" y="2314575"/>
          <p14:tracePt t="107904" x="5341938" y="2303463"/>
          <p14:tracePt t="107913" x="5341938" y="2278063"/>
          <p14:tracePt t="107920" x="5329238" y="2265363"/>
          <p14:tracePt t="107928" x="5329238" y="2252663"/>
          <p14:tracePt t="107936" x="5316538" y="2252663"/>
          <p14:tracePt t="107945" x="5316538" y="2239963"/>
          <p14:tracePt t="108352" x="5316538" y="2278063"/>
          <p14:tracePt t="108384" x="5316538" y="2290763"/>
          <p14:tracePt t="108416" x="5316538" y="2303463"/>
          <p14:tracePt t="108641" x="5341938" y="2314575"/>
          <p14:tracePt t="108648" x="5391150" y="2378075"/>
          <p14:tracePt t="108656" x="5416550" y="2414588"/>
          <p14:tracePt t="108664" x="5441950" y="2427288"/>
          <p14:tracePt t="108672" x="5478463" y="2465388"/>
          <p14:tracePt t="108680" x="5516563" y="2527300"/>
          <p14:tracePt t="108688" x="5554663" y="2552700"/>
          <p14:tracePt t="108704" x="5554663" y="2565400"/>
          <p14:tracePt t="109146" x="5565775" y="2565400"/>
          <p14:tracePt t="109344" x="5565775" y="2590800"/>
          <p14:tracePt t="109352" x="5541963" y="2627313"/>
          <p14:tracePt t="109360" x="5516563" y="2703513"/>
          <p14:tracePt t="109368" x="5478463" y="2740025"/>
          <p14:tracePt t="109378" x="5441950" y="2840038"/>
          <p14:tracePt t="109384" x="5329238" y="2928938"/>
          <p14:tracePt t="109393" x="5265738" y="3003550"/>
          <p14:tracePt t="109400" x="5141913" y="3141663"/>
          <p14:tracePt t="109410" x="5078413" y="3190875"/>
          <p14:tracePt t="109416" x="5016500" y="3254375"/>
          <p14:tracePt t="109424" x="4953000" y="3290888"/>
          <p14:tracePt t="109432" x="4929188" y="3316288"/>
          <p14:tracePt t="109440" x="4852988" y="3354388"/>
          <p14:tracePt t="109448" x="4829175" y="3378200"/>
          <p14:tracePt t="109456" x="4765675" y="3403600"/>
          <p14:tracePt t="109464" x="4691063" y="3467100"/>
          <p14:tracePt t="109472" x="4578350" y="3516313"/>
          <p14:tracePt t="109480" x="4452938" y="3567113"/>
          <p14:tracePt t="109488" x="4303713" y="3616325"/>
          <p14:tracePt t="109496" x="4114800" y="3679825"/>
          <p14:tracePt t="109504" x="3965575" y="3754438"/>
          <p14:tracePt t="109512" x="3778250" y="3803650"/>
          <p14:tracePt t="109520" x="3614738" y="3854450"/>
          <p14:tracePt t="109530" x="3427413" y="3879850"/>
          <p14:tracePt t="109536" x="3289300" y="3916363"/>
          <p14:tracePt t="109544" x="3214688" y="3916363"/>
          <p14:tracePt t="109552" x="3152775" y="3916363"/>
          <p14:tracePt t="109561" x="3040063" y="3929063"/>
          <p14:tracePt t="109568" x="2963863" y="3954463"/>
          <p14:tracePt t="109578" x="2914650" y="3954463"/>
          <p14:tracePt t="109584" x="2840038" y="3967163"/>
          <p14:tracePt t="109593" x="2763838" y="3979863"/>
          <p14:tracePt t="109600" x="2689225" y="3992563"/>
          <p14:tracePt t="109608" x="2563813" y="4029075"/>
          <p14:tracePt t="109616" x="2451100" y="4054475"/>
          <p14:tracePt t="109625" x="2351088" y="4079875"/>
          <p14:tracePt t="109632" x="2238375" y="4105275"/>
          <p14:tracePt t="109641" x="2127250" y="4129088"/>
          <p14:tracePt t="109648" x="2001838" y="4154488"/>
          <p14:tracePt t="109656" x="1901825" y="4179888"/>
          <p14:tracePt t="109664" x="1825625" y="4205288"/>
          <p14:tracePt t="109672" x="1714500" y="4217988"/>
          <p14:tracePt t="109680" x="1638300" y="4241800"/>
          <p14:tracePt t="109688" x="1589088" y="4254500"/>
          <p14:tracePt t="109696" x="1525588" y="4267200"/>
          <p14:tracePt t="109704" x="1450975" y="4292600"/>
          <p14:tracePt t="109712" x="1363663" y="4318000"/>
          <p14:tracePt t="109720" x="1300163" y="4318000"/>
          <p14:tracePt t="109729" x="1238250" y="4341813"/>
          <p14:tracePt t="109736" x="1150938" y="4367213"/>
          <p14:tracePt t="109745" x="1089025" y="4379913"/>
          <p14:tracePt t="109752" x="1050925" y="4379913"/>
          <p14:tracePt t="109761" x="963613" y="4405313"/>
          <p14:tracePt t="109768" x="912813" y="4405313"/>
          <p14:tracePt t="109777" x="876300" y="4405313"/>
          <p14:tracePt t="109784" x="800100" y="4405313"/>
          <p14:tracePt t="109793" x="725488" y="4405313"/>
          <p14:tracePt t="109800" x="625475" y="4379913"/>
          <p14:tracePt t="109809" x="574675" y="4379913"/>
          <p14:tracePt t="109816" x="538163" y="4367213"/>
          <p14:tracePt t="109826" x="512763" y="4367213"/>
          <p14:tracePt t="109842" x="500063" y="4367213"/>
          <p14:tracePt t="109896" x="463550" y="4367213"/>
          <p14:tracePt t="109904" x="438150" y="4367213"/>
          <p14:tracePt t="109913" x="412750" y="4367213"/>
          <p14:tracePt t="109952" x="425450" y="4367213"/>
          <p14:tracePt t="109960" x="525463" y="4379913"/>
          <p14:tracePt t="109968" x="776288" y="4443413"/>
          <p14:tracePt t="109978" x="1238250" y="4505325"/>
          <p14:tracePt t="109984" x="1689100" y="4543425"/>
          <p14:tracePt t="109993" x="2301875" y="4592638"/>
          <p14:tracePt t="110000" x="2740025" y="4656138"/>
          <p14:tracePt t="110012" x="2940050" y="4718050"/>
          <p14:tracePt t="110017" x="3114675" y="4756150"/>
          <p14:tracePt t="110026" x="3214688" y="4779963"/>
          <p14:tracePt t="110032" x="3352800" y="4792663"/>
          <p14:tracePt t="110040" x="3414713" y="4792663"/>
          <p14:tracePt t="110048" x="3465513" y="4805363"/>
          <p14:tracePt t="110064" x="3478213" y="4805363"/>
          <p14:tracePt t="110144" x="3427413" y="4792663"/>
          <p14:tracePt t="110152" x="3314700" y="4743450"/>
          <p14:tracePt t="110161" x="3189288" y="4692650"/>
          <p14:tracePt t="110168" x="3065463" y="4618038"/>
          <p14:tracePt t="110178" x="2940050" y="4567238"/>
          <p14:tracePt t="110184" x="2840038" y="4530725"/>
          <p14:tracePt t="110193" x="2789238" y="4492625"/>
          <p14:tracePt t="110200" x="2714625" y="4443413"/>
          <p14:tracePt t="110210" x="2689225" y="4418013"/>
          <p14:tracePt t="110216" x="2640013" y="4367213"/>
          <p14:tracePt t="110227" x="2601913" y="4341813"/>
          <p14:tracePt t="110232" x="2601913" y="4330700"/>
          <p14:tracePt t="110320" x="2601913" y="4367213"/>
          <p14:tracePt t="110329" x="2627313" y="4492625"/>
          <p14:tracePt t="110336" x="2676525" y="4618038"/>
          <p14:tracePt t="110345" x="2727325" y="4692650"/>
          <p14:tracePt t="110352" x="2752725" y="4756150"/>
          <p14:tracePt t="110362" x="2814638" y="4818063"/>
          <p14:tracePt t="110368" x="2840038" y="4856163"/>
          <p14:tracePt t="110377" x="2840038" y="4879975"/>
          <p14:tracePt t="110384" x="2876550" y="4879975"/>
          <p14:tracePt t="110425" x="2889250" y="4879975"/>
          <p14:tracePt t="110432" x="2889250" y="4892675"/>
          <p14:tracePt t="110488" x="2852738" y="4892675"/>
          <p14:tracePt t="110496" x="2714625" y="4805363"/>
          <p14:tracePt t="110504" x="2589213" y="4718050"/>
          <p14:tracePt t="110512" x="2501900" y="4656138"/>
          <p14:tracePt t="110520" x="2314575" y="4543425"/>
          <p14:tracePt t="110529" x="2238375" y="4492625"/>
          <p14:tracePt t="110536" x="2163763" y="4418013"/>
          <p14:tracePt t="110544" x="2114550" y="4379913"/>
          <p14:tracePt t="110552" x="2101850" y="4354513"/>
          <p14:tracePt t="110664" x="2114550" y="4405313"/>
          <p14:tracePt t="110672" x="2163763" y="4530725"/>
          <p14:tracePt t="110680" x="2276475" y="4618038"/>
          <p14:tracePt t="110690" x="2327275" y="4679950"/>
          <p14:tracePt t="110697" x="2376488" y="4756150"/>
          <p14:tracePt t="110704" x="2439988" y="4830763"/>
          <p14:tracePt t="110712" x="2514600" y="4868863"/>
          <p14:tracePt t="110720" x="2540000" y="4892675"/>
          <p14:tracePt t="110729" x="2589213" y="4918075"/>
          <p14:tracePt t="110736" x="2640013" y="4930775"/>
          <p14:tracePt t="110752" x="2651125" y="4930775"/>
          <p14:tracePt t="110761" x="2676525" y="4943475"/>
          <p14:tracePt t="110832" x="2676525" y="4905375"/>
          <p14:tracePt t="110840" x="2651125" y="4868863"/>
          <p14:tracePt t="110848" x="2627313" y="4856163"/>
          <p14:tracePt t="110856" x="2589213" y="4830763"/>
          <p14:tracePt t="110864" x="2540000" y="4756150"/>
          <p14:tracePt t="110872" x="2501900" y="4705350"/>
          <p14:tracePt t="110880" x="2476500" y="4656138"/>
          <p14:tracePt t="110888" x="2439988" y="4618038"/>
          <p14:tracePt t="110896" x="2414588" y="4592638"/>
          <p14:tracePt t="110904" x="2376488" y="4567238"/>
          <p14:tracePt t="110914" x="2351088" y="4554538"/>
          <p14:tracePt t="110927" x="2351088" y="4543425"/>
          <p14:tracePt t="110928" x="2351088" y="4530725"/>
          <p14:tracePt t="110936" x="2338388" y="4518025"/>
          <p14:tracePt t="110952" x="2338388" y="4492625"/>
          <p14:tracePt t="110961" x="2327275" y="4454525"/>
          <p14:tracePt t="110968" x="2327275" y="4443413"/>
          <p14:tracePt t="110993" x="2314575" y="4443413"/>
          <p14:tracePt t="111048" x="2351088" y="4454525"/>
          <p14:tracePt t="111056" x="2451100" y="4505325"/>
          <p14:tracePt t="111064" x="2527300" y="4554538"/>
          <p14:tracePt t="111072" x="2576513" y="4592638"/>
          <p14:tracePt t="111080" x="2663825" y="4643438"/>
          <p14:tracePt t="111088" x="2740025" y="4679950"/>
          <p14:tracePt t="111096" x="2801938" y="4718050"/>
          <p14:tracePt t="111104" x="2814638" y="4730750"/>
          <p14:tracePt t="111112" x="2863850" y="4756150"/>
          <p14:tracePt t="111120" x="2889250" y="4756150"/>
          <p14:tracePt t="111152" x="2889250" y="4768850"/>
          <p14:tracePt t="111200" x="2901950" y="4768850"/>
          <p14:tracePt t="111256" x="2863850" y="4743450"/>
          <p14:tracePt t="111265" x="2763838" y="4643438"/>
          <p14:tracePt t="111274" x="2601913" y="4543425"/>
          <p14:tracePt t="111282" x="2563813" y="4492625"/>
          <p14:tracePt t="111288" x="2527300" y="4467225"/>
          <p14:tracePt t="111298" x="2514600" y="4443413"/>
          <p14:tracePt t="111304" x="2489200" y="4430713"/>
          <p14:tracePt t="111313" x="2451100" y="4405313"/>
          <p14:tracePt t="111320" x="2439988" y="4367213"/>
          <p14:tracePt t="111328" x="2414588" y="4341813"/>
          <p14:tracePt t="111336" x="2389188" y="4330700"/>
          <p14:tracePt t="111409" x="2439988" y="4341813"/>
          <p14:tracePt t="111416" x="2501900" y="4367213"/>
          <p14:tracePt t="111425" x="2527300" y="4367213"/>
          <p14:tracePt t="111432" x="2540000" y="4379913"/>
          <p14:tracePt t="111440" x="2551113" y="4392613"/>
          <p14:tracePt t="111448" x="2576513" y="4405313"/>
          <p14:tracePt t="111456" x="2601913" y="4418013"/>
          <p14:tracePt t="111464" x="2614613" y="4430713"/>
          <p14:tracePt t="111480" x="2640013" y="4430713"/>
          <p14:tracePt t="111625" x="2563813" y="4379913"/>
          <p14:tracePt t="111632" x="2401888" y="4279900"/>
          <p14:tracePt t="111640" x="2314575" y="4217988"/>
          <p14:tracePt t="111648" x="2227263" y="4167188"/>
          <p14:tracePt t="111658" x="2214563" y="4129088"/>
          <p14:tracePt t="111704" x="2201863" y="4129088"/>
          <p14:tracePt t="111776" x="2227263" y="4154488"/>
          <p14:tracePt t="111784" x="2314575" y="4205288"/>
          <p14:tracePt t="111793" x="2363788" y="4230688"/>
          <p14:tracePt t="111800" x="2414588" y="4267200"/>
          <p14:tracePt t="111809" x="2463800" y="4279900"/>
          <p14:tracePt t="111816" x="2501900" y="4305300"/>
          <p14:tracePt t="111824" x="2527300" y="4330700"/>
          <p14:tracePt t="111833" x="2551113" y="4341813"/>
          <p14:tracePt t="111842" x="2551113" y="4354513"/>
          <p14:tracePt t="111848" x="2576513" y="4367213"/>
          <p14:tracePt t="111856" x="2601913" y="4379913"/>
          <p14:tracePt t="111864" x="2627313" y="4392613"/>
          <p14:tracePt t="111896" x="2627313" y="4405313"/>
          <p14:tracePt t="112248" x="2614613" y="4405313"/>
          <p14:tracePt t="112488" x="2601913" y="4405313"/>
          <p14:tracePt t="112594" x="2589213" y="4405313"/>
          <p14:tracePt t="112889" x="2576513" y="4405313"/>
          <p14:tracePt t="112944" x="2563813" y="4405313"/>
          <p14:tracePt t="113256" x="2551113" y="4405313"/>
          <p14:tracePt t="113329" x="2527300" y="4405313"/>
          <p14:tracePt t="113640" x="2514600" y="4405313"/>
          <p14:tracePt t="113713" x="2501900" y="4405313"/>
          <p14:tracePt t="114009" x="2489200" y="4405313"/>
          <p14:tracePt t="114016" x="2476500" y="4405313"/>
          <p14:tracePt t="114184" x="2463800" y="4405313"/>
          <p14:tracePt t="114304" x="2451100" y="4405313"/>
          <p14:tracePt t="114632" x="2427288" y="4405313"/>
          <p14:tracePt t="114808" x="2414588" y="4405313"/>
          <p14:tracePt t="114848" x="2414588" y="4418013"/>
          <p14:tracePt t="114856" x="2389188" y="4492625"/>
          <p14:tracePt t="114864" x="2363788" y="4554538"/>
          <p14:tracePt t="114872" x="2351088" y="4554538"/>
          <p14:tracePt t="114880" x="2327275" y="4579938"/>
          <p14:tracePt t="114888" x="2314575" y="4605338"/>
          <p14:tracePt t="114896" x="2276475" y="4630738"/>
          <p14:tracePt t="114904" x="2263775" y="4630738"/>
          <p14:tracePt t="114913" x="2263775" y="4643438"/>
          <p14:tracePt t="114926" x="2251075" y="4643438"/>
          <p14:tracePt t="114929" x="2251075" y="4656138"/>
          <p14:tracePt t="114944" x="2238375" y="4667250"/>
          <p14:tracePt t="114961" x="2238375" y="4679950"/>
          <p14:tracePt t="114968" x="2227263" y="4692650"/>
          <p14:tracePt t="114977" x="2201863" y="4705350"/>
          <p14:tracePt t="114984" x="2138363" y="4730750"/>
          <p14:tracePt t="114992" x="2038350" y="4779963"/>
          <p14:tracePt t="115000" x="1976438" y="4805363"/>
          <p14:tracePt t="115010" x="1876425" y="4843463"/>
          <p14:tracePt t="115016" x="1825625" y="4879975"/>
          <p14:tracePt t="115024" x="1738313" y="4905375"/>
          <p14:tracePt t="115032" x="1676400" y="4918075"/>
          <p14:tracePt t="115040" x="1676400" y="4930775"/>
          <p14:tracePt t="115056" x="1663700" y="4930775"/>
          <p14:tracePt t="115745" x="1676400" y="4918075"/>
          <p14:tracePt t="115752" x="1751013" y="4905375"/>
          <p14:tracePt t="115762" x="1889125" y="4879975"/>
          <p14:tracePt t="115768" x="2063750" y="4868863"/>
          <p14:tracePt t="115777" x="2314575" y="4868863"/>
          <p14:tracePt t="115784" x="2714625" y="4868863"/>
          <p14:tracePt t="115794" x="3289300" y="4868863"/>
          <p14:tracePt t="115800" x="3902075" y="4868863"/>
          <p14:tracePt t="115810" x="4540250" y="4868863"/>
          <p14:tracePt t="115816" x="5091113" y="4856163"/>
          <p14:tracePt t="115824" x="5516563" y="4779963"/>
          <p14:tracePt t="115832" x="5891213" y="4779963"/>
          <p14:tracePt t="115840" x="6116638" y="4756150"/>
          <p14:tracePt t="115848" x="6254750" y="4756150"/>
          <p14:tracePt t="115857" x="6291263" y="4756150"/>
          <p14:tracePt t="115929" x="6303963" y="4756150"/>
          <p14:tracePt t="115936" x="6342063" y="4756150"/>
          <p14:tracePt t="115945" x="6416675" y="4756150"/>
          <p14:tracePt t="115952" x="6516688" y="4768850"/>
          <p14:tracePt t="115961" x="6616700" y="4779963"/>
          <p14:tracePt t="115969" x="6654800" y="4792663"/>
          <p14:tracePt t="115979" x="6692900" y="4792663"/>
          <p14:tracePt t="115984" x="6692900" y="4805363"/>
          <p14:tracePt t="115992" x="6754813" y="4818063"/>
          <p14:tracePt t="116112" x="6754813" y="4805363"/>
          <p14:tracePt t="116120" x="6729413" y="4768850"/>
          <p14:tracePt t="116129" x="6592888" y="4718050"/>
          <p14:tracePt t="116136" x="6467475" y="4630738"/>
          <p14:tracePt t="116144" x="6367463" y="4592638"/>
          <p14:tracePt t="116152" x="6254750" y="4543425"/>
          <p14:tracePt t="116161" x="6154738" y="4518025"/>
          <p14:tracePt t="116168" x="6078538" y="4492625"/>
          <p14:tracePt t="116177" x="6016625" y="4454525"/>
          <p14:tracePt t="116184" x="5991225" y="4443413"/>
          <p14:tracePt t="116200" x="5967413" y="4443413"/>
          <p14:tracePt t="116393" x="5967413" y="4492625"/>
          <p14:tracePt t="116400" x="6003925" y="4505325"/>
          <p14:tracePt t="116408" x="6003925" y="4518025"/>
          <p14:tracePt t="116424" x="6003925" y="4530725"/>
          <p14:tracePt t="116432" x="6016625" y="4530725"/>
          <p14:tracePt t="116464" x="6016625" y="4543425"/>
          <p14:tracePt t="116472" x="6042025" y="4554538"/>
          <p14:tracePt t="116488" x="6067425" y="4567238"/>
          <p14:tracePt t="116504" x="6067425" y="4579938"/>
          <p14:tracePt t="116520" x="6078538" y="4579938"/>
          <p14:tracePt t="116545" x="6078538" y="4592638"/>
          <p14:tracePt t="116585" x="6054725" y="4592638"/>
          <p14:tracePt t="116595" x="6016625" y="4579938"/>
          <p14:tracePt t="116601" x="5954713" y="4543425"/>
          <p14:tracePt t="116609" x="5942013" y="4505325"/>
          <p14:tracePt t="116616" x="5891213" y="4467225"/>
          <p14:tracePt t="116624" x="5854700" y="4392613"/>
          <p14:tracePt t="116632" x="5854700" y="4379913"/>
          <p14:tracePt t="116640" x="5854700" y="4367213"/>
          <p14:tracePt t="116768" x="5867400" y="4430713"/>
          <p14:tracePt t="116777" x="5942013" y="4467225"/>
          <p14:tracePt t="116784" x="6003925" y="4518025"/>
          <p14:tracePt t="116793" x="6042025" y="4554538"/>
          <p14:tracePt t="116800" x="6116638" y="4579938"/>
          <p14:tracePt t="116812" x="6191250" y="4605338"/>
          <p14:tracePt t="116816" x="6242050" y="4618038"/>
          <p14:tracePt t="116824" x="6316663" y="4643438"/>
          <p14:tracePt t="116832" x="6391275" y="4667250"/>
          <p14:tracePt t="116840" x="6467475" y="4679950"/>
          <p14:tracePt t="116848" x="6529388" y="4692650"/>
          <p14:tracePt t="116856" x="6616700" y="4705350"/>
          <p14:tracePt t="116864" x="6692900" y="4730750"/>
          <p14:tracePt t="116872" x="6780213" y="4730750"/>
          <p14:tracePt t="116880" x="6816725" y="4756150"/>
          <p14:tracePt t="116888" x="6854825" y="4768850"/>
          <p14:tracePt t="116896" x="6905625" y="4779963"/>
          <p14:tracePt t="116904" x="6954838" y="4805363"/>
          <p14:tracePt t="116925" x="7016750" y="4830763"/>
          <p14:tracePt t="116930" x="7042150" y="4843463"/>
          <p14:tracePt t="116936" x="7054850" y="4856163"/>
          <p14:tracePt t="116945" x="7067550" y="4856163"/>
          <p14:tracePt t="116952" x="7080250" y="4856163"/>
          <p14:tracePt t="117016" x="7092950" y="4843463"/>
          <p14:tracePt t="117025" x="7142163" y="4779963"/>
          <p14:tracePt t="117032" x="7180263" y="4730750"/>
          <p14:tracePt t="117040" x="7205663" y="4667250"/>
          <p14:tracePt t="117048" x="7205663" y="4630738"/>
          <p14:tracePt t="117056" x="7254875" y="4530725"/>
          <p14:tracePt t="117064" x="7267575" y="4467225"/>
          <p14:tracePt t="117072" x="7267575" y="4418013"/>
          <p14:tracePt t="117080" x="7267575" y="4354513"/>
          <p14:tracePt t="117088" x="7267575" y="4330700"/>
          <p14:tracePt t="117096" x="7267575" y="4318000"/>
          <p14:tracePt t="117104" x="7267575" y="4292600"/>
          <p14:tracePt t="117112" x="7254875" y="4267200"/>
          <p14:tracePt t="117120" x="7242175" y="4254500"/>
          <p14:tracePt t="117129" x="7242175" y="4241800"/>
          <p14:tracePt t="117146" x="7229475" y="4241800"/>
          <p14:tracePt t="117152" x="7229475" y="4230688"/>
          <p14:tracePt t="117161" x="7205663" y="4230688"/>
          <p14:tracePt t="117177" x="7205663" y="4217988"/>
          <p14:tracePt t="117184" x="7154863" y="4205288"/>
          <p14:tracePt t="117194" x="7142163" y="4205288"/>
          <p14:tracePt t="117216" x="7129463" y="4205288"/>
          <p14:tracePt t="117232" x="7118350" y="4192588"/>
          <p14:tracePt t="117240" x="7105650" y="4179888"/>
          <p14:tracePt t="117248" x="7067550" y="4179888"/>
          <p14:tracePt t="117256" x="7054850" y="4167188"/>
          <p14:tracePt t="117264" x="7029450" y="4154488"/>
          <p14:tracePt t="117273" x="6967538" y="4154488"/>
          <p14:tracePt t="117296" x="6929438" y="4154488"/>
          <p14:tracePt t="117304" x="6905625" y="4154488"/>
          <p14:tracePt t="117312" x="6880225" y="4154488"/>
          <p14:tracePt t="117320" x="6805613" y="4141788"/>
          <p14:tracePt t="117330" x="6767513" y="4129088"/>
          <p14:tracePt t="117336" x="6692900" y="4117975"/>
          <p14:tracePt t="117345" x="6604000" y="4105275"/>
          <p14:tracePt t="117352" x="6567488" y="4092575"/>
          <p14:tracePt t="117361" x="6516688" y="4079875"/>
          <p14:tracePt t="117368" x="6454775" y="4067175"/>
          <p14:tracePt t="117377" x="6454775" y="4054475"/>
          <p14:tracePt t="117384" x="6416675" y="4041775"/>
          <p14:tracePt t="117393" x="6380163" y="4029075"/>
          <p14:tracePt t="117400" x="6367463" y="4017963"/>
          <p14:tracePt t="117408" x="6354763" y="4017963"/>
          <p14:tracePt t="117416" x="6342063" y="4017963"/>
          <p14:tracePt t="117512" x="6342063" y="4005263"/>
          <p14:tracePt t="117520" x="6329363" y="4005263"/>
          <p14:tracePt t="117530" x="6316663" y="4005263"/>
          <p14:tracePt t="117577" x="6316663" y="4017963"/>
          <p14:tracePt t="117584" x="6316663" y="4067175"/>
          <p14:tracePt t="117593" x="6329363" y="4105275"/>
          <p14:tracePt t="117600" x="6342063" y="4129088"/>
          <p14:tracePt t="117610" x="6342063" y="4154488"/>
          <p14:tracePt t="117616" x="6342063" y="4192588"/>
          <p14:tracePt t="117624" x="6342063" y="4241800"/>
          <p14:tracePt t="117632" x="6342063" y="4267200"/>
          <p14:tracePt t="117640" x="6342063" y="4292600"/>
          <p14:tracePt t="117648" x="6342063" y="4318000"/>
          <p14:tracePt t="117656" x="6329363" y="4330700"/>
          <p14:tracePt t="117672" x="6329363" y="4341813"/>
          <p14:tracePt t="117688" x="6316663" y="4354513"/>
          <p14:tracePt t="117736" x="6291263" y="4379913"/>
          <p14:tracePt t="117746" x="6229350" y="4443413"/>
          <p14:tracePt t="117752" x="6216650" y="4479925"/>
          <p14:tracePt t="117761" x="6180138" y="4530725"/>
          <p14:tracePt t="117768" x="6129338" y="4567238"/>
          <p14:tracePt t="117777" x="6103938" y="4605338"/>
          <p14:tracePt t="117784" x="6078538" y="4630738"/>
          <p14:tracePt t="117794" x="6078538" y="4643438"/>
          <p14:tracePt t="117810" x="6078538" y="4656138"/>
          <p14:tracePt t="117872" x="6091238" y="4679950"/>
          <p14:tracePt t="117880" x="6167438" y="4718050"/>
          <p14:tracePt t="117888" x="6242050" y="4756150"/>
          <p14:tracePt t="117896" x="6316663" y="4792663"/>
          <p14:tracePt t="117904" x="6342063" y="4805363"/>
          <p14:tracePt t="117925" x="6467475" y="4868863"/>
          <p14:tracePt t="117930" x="6503988" y="4905375"/>
          <p14:tracePt t="117936" x="6503988" y="4918075"/>
          <p14:tracePt t="117945" x="6529388" y="4918075"/>
          <p14:tracePt t="118064" x="6542088" y="4918075"/>
          <p14:tracePt t="118072" x="6554788" y="4918075"/>
          <p14:tracePt t="118104" x="6554788" y="4930775"/>
          <p14:tracePt t="118168" x="6454775" y="4905375"/>
          <p14:tracePt t="118177" x="6316663" y="4868863"/>
          <p14:tracePt t="118184" x="6180138" y="4805363"/>
          <p14:tracePt t="118192" x="6042025" y="4743450"/>
          <p14:tracePt t="118200" x="5916613" y="4692650"/>
          <p14:tracePt t="118208" x="5803900" y="4656138"/>
          <p14:tracePt t="118216" x="5703888" y="4592638"/>
          <p14:tracePt t="118224" x="5678488" y="4554538"/>
          <p14:tracePt t="118232" x="5665788" y="4543425"/>
          <p14:tracePt t="118240" x="5665788" y="4518025"/>
          <p14:tracePt t="118344" x="5678488" y="4518025"/>
          <p14:tracePt t="118361" x="5691188" y="4518025"/>
          <p14:tracePt t="118448" x="5691188" y="4530725"/>
          <p14:tracePt t="118456" x="5691188" y="4630738"/>
          <p14:tracePt t="118464" x="5678488" y="4743450"/>
          <p14:tracePt t="118472" x="5641975" y="4843463"/>
          <p14:tracePt t="118480" x="5616575" y="4905375"/>
          <p14:tracePt t="118488" x="5578475" y="4968875"/>
          <p14:tracePt t="118496" x="5554663" y="5018088"/>
          <p14:tracePt t="118504" x="5541963" y="5043488"/>
          <p14:tracePt t="118512" x="5529263" y="5043488"/>
          <p14:tracePt t="118520" x="5529263" y="5056188"/>
          <p14:tracePt t="118544" x="5516563" y="5068888"/>
          <p14:tracePt t="118552" x="5478463" y="5068888"/>
          <p14:tracePt t="118562" x="5478463" y="5081588"/>
          <p14:tracePt t="118568" x="5465763" y="5092700"/>
          <p14:tracePt t="118577" x="5441950" y="5092700"/>
          <p14:tracePt t="118680" x="5416550" y="5092700"/>
          <p14:tracePt t="118689" x="5403850" y="5068888"/>
          <p14:tracePt t="118698" x="5391150" y="5056188"/>
          <p14:tracePt t="118704" x="5391150" y="5043488"/>
          <p14:tracePt t="118714" x="5391150" y="5030788"/>
          <p14:tracePt t="118720" x="5365750" y="5018088"/>
          <p14:tracePt t="118730" x="5329238" y="5018088"/>
          <p14:tracePt t="118736" x="5329238" y="5005388"/>
          <p14:tracePt t="118746" x="5303838" y="5005388"/>
          <p14:tracePt t="118752" x="5278438" y="4992688"/>
          <p14:tracePt t="118762" x="5229225" y="4992688"/>
          <p14:tracePt t="118768" x="5203825" y="4968875"/>
          <p14:tracePt t="118777" x="5178425" y="4968875"/>
          <p14:tracePt t="118784" x="5165725" y="4968875"/>
          <p14:tracePt t="118984" x="5191125" y="4930775"/>
          <p14:tracePt t="118994" x="5291138" y="4843463"/>
          <p14:tracePt t="119000" x="5429250" y="4792663"/>
          <p14:tracePt t="119008" x="5603875" y="4705350"/>
          <p14:tracePt t="119016" x="5942013" y="4605338"/>
          <p14:tracePt t="119024" x="6291263" y="4505325"/>
          <p14:tracePt t="119032" x="6480175" y="4467225"/>
          <p14:tracePt t="119040" x="6580188" y="4467225"/>
          <p14:tracePt t="119048" x="6767513" y="4454525"/>
          <p14:tracePt t="119056" x="6905625" y="4418013"/>
          <p14:tracePt t="119064" x="6980238" y="4392613"/>
          <p14:tracePt t="119072" x="7054850" y="4367213"/>
          <p14:tracePt t="119080" x="7054850" y="4354513"/>
          <p14:tracePt t="119104" x="7067550" y="4354513"/>
          <p14:tracePt t="119331" x="6854825" y="4354513"/>
          <p14:tracePt t="119336" x="6667500" y="4392613"/>
          <p14:tracePt t="119346" x="6454775" y="4405313"/>
          <p14:tracePt t="119352" x="6316663" y="4418013"/>
          <p14:tracePt t="119361" x="6191250" y="4418013"/>
          <p14:tracePt t="119368" x="6016625" y="4418013"/>
          <p14:tracePt t="119377" x="5916613" y="4418013"/>
          <p14:tracePt t="119384" x="5916613" y="4354513"/>
          <p14:tracePt t="119394" x="5867400" y="4354513"/>
          <p14:tracePt t="119400" x="5842000" y="4354513"/>
          <p14:tracePt t="119440" x="5842000" y="4341813"/>
          <p14:tracePt t="119448" x="5854700" y="4318000"/>
          <p14:tracePt t="119456" x="5903913" y="4305300"/>
          <p14:tracePt t="119464" x="5954713" y="4279900"/>
          <p14:tracePt t="119472" x="6029325" y="4254500"/>
          <p14:tracePt t="119480" x="6067425" y="4241800"/>
          <p14:tracePt t="119488" x="6091238" y="4217988"/>
          <p14:tracePt t="119496" x="6103938" y="4205288"/>
          <p14:tracePt t="119504" x="6142038" y="4192588"/>
          <p14:tracePt t="119513" x="6154738" y="4192588"/>
          <p14:tracePt t="119584" x="6191250" y="4167188"/>
          <p14:tracePt t="119592" x="6242050" y="4141788"/>
          <p14:tracePt t="119600" x="6303963" y="4117975"/>
          <p14:tracePt t="119608" x="6391275" y="4079875"/>
          <p14:tracePt t="119616" x="6429375" y="4041775"/>
          <p14:tracePt t="119624" x="6467475" y="4029075"/>
          <p14:tracePt t="119632" x="6516688" y="4017963"/>
          <p14:tracePt t="119648" x="6529388" y="4005263"/>
          <p14:tracePt t="119656" x="6542088" y="4005263"/>
          <p14:tracePt t="119688" x="6554788" y="3992563"/>
          <p14:tracePt t="119696" x="6580188" y="3979863"/>
          <p14:tracePt t="119704" x="6604000" y="3954463"/>
          <p14:tracePt t="119712" x="6642100" y="3954463"/>
          <p14:tracePt t="119720" x="6667500" y="3929063"/>
          <p14:tracePt t="119729" x="6692900" y="3916363"/>
          <p14:tracePt t="119736" x="6742113" y="3905250"/>
          <p14:tracePt t="119744" x="6754813" y="3905250"/>
          <p14:tracePt t="119777" x="6767513" y="3892550"/>
          <p14:tracePt t="119800" x="6780213" y="3892550"/>
          <p14:tracePt t="119888" x="6754813" y="3892550"/>
          <p14:tracePt t="119896" x="6680200" y="3892550"/>
          <p14:tracePt t="119904" x="6642100" y="3905250"/>
          <p14:tracePt t="119913" x="6567488" y="3929063"/>
          <p14:tracePt t="119920" x="6492875" y="3929063"/>
          <p14:tracePt t="119929" x="6403975" y="3929063"/>
          <p14:tracePt t="119936" x="6267450" y="3929063"/>
          <p14:tracePt t="119946" x="6154738" y="3941763"/>
          <p14:tracePt t="119952" x="6091238" y="3941763"/>
          <p14:tracePt t="119961" x="6016625" y="3954463"/>
          <p14:tracePt t="119968" x="5967413" y="3954463"/>
          <p14:tracePt t="119977" x="5942013" y="3954463"/>
          <p14:tracePt t="119984" x="5916613" y="3954463"/>
          <p14:tracePt t="120000" x="5891213" y="3954463"/>
          <p14:tracePt t="120032" x="5867400" y="3967163"/>
          <p14:tracePt t="120040" x="5842000" y="3967163"/>
          <p14:tracePt t="120048" x="5842000" y="3979863"/>
          <p14:tracePt t="120056" x="5791200" y="3979863"/>
          <p14:tracePt t="120064" x="5754688" y="3979863"/>
          <p14:tracePt t="120080" x="5741988" y="3979863"/>
          <p14:tracePt t="120120" x="5741988" y="3992563"/>
          <p14:tracePt t="120128" x="5767388" y="4054475"/>
          <p14:tracePt t="120136" x="5854700" y="4105275"/>
          <p14:tracePt t="120145" x="5891213" y="4141788"/>
          <p14:tracePt t="120152" x="5954713" y="4167188"/>
          <p14:tracePt t="120161" x="5991225" y="4205288"/>
          <p14:tracePt t="120168" x="6042025" y="4267200"/>
          <p14:tracePt t="120178" x="6116638" y="4305300"/>
          <p14:tracePt t="120184" x="6154738" y="4330700"/>
          <p14:tracePt t="120195" x="6167438" y="4354513"/>
          <p14:tracePt t="120200" x="6191250" y="4367213"/>
          <p14:tracePt t="120209" x="6229350" y="4379913"/>
          <p14:tracePt t="120216" x="6254750" y="4379913"/>
          <p14:tracePt t="120224" x="6291263" y="4379913"/>
          <p14:tracePt t="120232" x="6303963" y="4379913"/>
          <p14:tracePt t="120240" x="6316663" y="4379913"/>
          <p14:tracePt t="120288" x="6316663" y="4405313"/>
          <p14:tracePt t="120297" x="6291263" y="4430713"/>
          <p14:tracePt t="120304" x="6254750" y="4467225"/>
          <p14:tracePt t="120312" x="6191250" y="4479925"/>
          <p14:tracePt t="120320" x="6129338" y="4505325"/>
          <p14:tracePt t="120336" x="6078538" y="4505325"/>
          <p14:tracePt t="120344" x="6029325" y="4530725"/>
          <p14:tracePt t="120352" x="5954713" y="4530725"/>
          <p14:tracePt t="120361" x="5903913" y="4543425"/>
          <p14:tracePt t="120368" x="5867400" y="4543425"/>
          <p14:tracePt t="120377" x="5803900" y="4543425"/>
          <p14:tracePt t="120384" x="5767388" y="4530725"/>
          <p14:tracePt t="120394" x="5754688" y="4530725"/>
          <p14:tracePt t="120456" x="5729288" y="4543425"/>
          <p14:tracePt t="120464" x="5703888" y="4554538"/>
          <p14:tracePt t="120472" x="5703888" y="4567238"/>
          <p14:tracePt t="120480" x="5691188" y="4592638"/>
          <p14:tracePt t="120488" x="5678488" y="4618038"/>
          <p14:tracePt t="120496" x="5678488" y="4643438"/>
          <p14:tracePt t="120504" x="5654675" y="4667250"/>
          <p14:tracePt t="120513" x="5654675" y="4692650"/>
          <p14:tracePt t="120520" x="5654675" y="4705350"/>
          <p14:tracePt t="120529" x="5641975" y="4730750"/>
          <p14:tracePt t="120536" x="5641975" y="4743450"/>
          <p14:tracePt t="120545" x="5641975" y="4756150"/>
          <p14:tracePt t="120648" x="5629275" y="4756150"/>
          <p14:tracePt t="120656" x="5591175" y="4743450"/>
          <p14:tracePt t="120664" x="5565775" y="4692650"/>
          <p14:tracePt t="120672" x="5565775" y="4656138"/>
          <p14:tracePt t="120680" x="5554663" y="4618038"/>
          <p14:tracePt t="120689" x="5541963" y="4579938"/>
          <p14:tracePt t="120698" x="5541963" y="4518025"/>
          <p14:tracePt t="120705" x="5529263" y="4479925"/>
          <p14:tracePt t="120712" x="5529263" y="4454525"/>
          <p14:tracePt t="120720" x="5529263" y="4418013"/>
          <p14:tracePt t="120730" x="5503863" y="4405313"/>
          <p14:tracePt t="120736" x="5503863" y="4392613"/>
          <p14:tracePt t="120745" x="5503863" y="4367213"/>
          <p14:tracePt t="120856" x="5491163" y="4392613"/>
          <p14:tracePt t="120864" x="5491163" y="4443413"/>
          <p14:tracePt t="120872" x="5465763" y="4479925"/>
          <p14:tracePt t="120881" x="5465763" y="4505325"/>
          <p14:tracePt t="120888" x="5429250" y="4518025"/>
          <p14:tracePt t="120896" x="5429250" y="4543425"/>
          <p14:tracePt t="120904" x="5403850" y="4579938"/>
          <p14:tracePt t="120925" x="5391150" y="4605338"/>
          <p14:tracePt t="121072" x="5391150" y="4567238"/>
          <p14:tracePt t="121080" x="5454650" y="4543425"/>
          <p14:tracePt t="121088" x="5454650" y="4518025"/>
          <p14:tracePt t="121096" x="5454650" y="4505325"/>
          <p14:tracePt t="121104" x="5454650" y="4492625"/>
          <p14:tracePt t="121112" x="5465763" y="4492625"/>
          <p14:tracePt t="121184" x="5465763" y="4567238"/>
          <p14:tracePt t="121193" x="5465763" y="4705350"/>
          <p14:tracePt t="121200" x="5429250" y="4843463"/>
          <p14:tracePt t="121209" x="5403850" y="4930775"/>
          <p14:tracePt t="121216" x="5391150" y="5018088"/>
          <p14:tracePt t="121224" x="5353050" y="5092700"/>
          <p14:tracePt t="121232" x="5316538" y="5130800"/>
          <p14:tracePt t="121240" x="5303838" y="5156200"/>
          <p14:tracePt t="121248" x="5291138" y="5168900"/>
          <p14:tracePt t="121272" x="5291138" y="5181600"/>
          <p14:tracePt t="121320" x="5303838" y="5118100"/>
          <p14:tracePt t="121328" x="5316538" y="5081588"/>
          <p14:tracePt t="121336" x="5353050" y="5068888"/>
          <p14:tracePt t="121345" x="5365750" y="4992688"/>
          <p14:tracePt t="121352" x="5403850" y="4918075"/>
          <p14:tracePt t="121361" x="5478463" y="4830763"/>
          <p14:tracePt t="121368" x="5565775" y="4768850"/>
          <p14:tracePt t="121377" x="5616575" y="4705350"/>
          <p14:tracePt t="121384" x="5654675" y="4643438"/>
          <p14:tracePt t="121392" x="5665788" y="4605338"/>
          <p14:tracePt t="121400" x="5691188" y="4567238"/>
          <p14:tracePt t="121411" x="5691188" y="4543425"/>
          <p14:tracePt t="121416" x="5703888" y="4530725"/>
          <p14:tracePt t="121480" x="5703888" y="4518025"/>
          <p14:tracePt t="121504" x="5678488" y="4554538"/>
          <p14:tracePt t="121516" x="5641975" y="4630738"/>
          <p14:tracePt t="121521" x="5565775" y="4679950"/>
          <p14:tracePt t="121530" x="5529263" y="4692650"/>
          <p14:tracePt t="121536" x="5503863" y="4705350"/>
          <p14:tracePt t="121545" x="5503863" y="4718050"/>
          <p14:tracePt t="121552" x="5491163" y="4718050"/>
          <p14:tracePt t="121600" x="5516563" y="4679950"/>
          <p14:tracePt t="121609" x="5578475" y="4605338"/>
          <p14:tracePt t="121616" x="5654675" y="4518025"/>
          <p14:tracePt t="121624" x="5778500" y="4454525"/>
          <p14:tracePt t="121632" x="5903913" y="4354513"/>
          <p14:tracePt t="121640" x="6078538" y="4279900"/>
          <p14:tracePt t="121648" x="6191250" y="4167188"/>
          <p14:tracePt t="121656" x="6391275" y="4092575"/>
          <p14:tracePt t="121664" x="6616700" y="4017963"/>
          <p14:tracePt t="121672" x="6754813" y="3954463"/>
          <p14:tracePt t="121680" x="6880225" y="3916363"/>
          <p14:tracePt t="121688" x="7005638" y="3879850"/>
          <p14:tracePt t="121696" x="7118350" y="3816350"/>
          <p14:tracePt t="121704" x="7154863" y="3816350"/>
          <p14:tracePt t="121713" x="7180263" y="3792538"/>
          <p14:tracePt t="121808" x="7192963" y="3803650"/>
          <p14:tracePt t="121816" x="7205663" y="3816350"/>
          <p14:tracePt t="121832" x="7218363" y="3816350"/>
          <p14:tracePt t="121848" x="7229475" y="3816350"/>
          <p14:tracePt t="121856" x="7242175" y="3816350"/>
          <p14:tracePt t="121880" x="7254875" y="3816350"/>
          <p14:tracePt t="121888" x="7267575" y="3816350"/>
          <p14:tracePt t="121897" x="7280275" y="3816350"/>
          <p14:tracePt t="121904" x="7292975" y="3803650"/>
          <p14:tracePt t="121914" x="7305675" y="3803650"/>
          <p14:tracePt t="121927" x="7342188" y="3792538"/>
          <p14:tracePt t="121929" x="7367588" y="3779838"/>
          <p14:tracePt t="121945" x="7380288" y="3779838"/>
          <p14:tracePt t="122024" x="7329488" y="3779838"/>
          <p14:tracePt t="122032" x="7267575" y="3792538"/>
          <p14:tracePt t="122040" x="7180263" y="3829050"/>
          <p14:tracePt t="122048" x="7105650" y="3854450"/>
          <p14:tracePt t="122056" x="6942138" y="3892550"/>
          <p14:tracePt t="122064" x="6854825" y="3905250"/>
          <p14:tracePt t="122073" x="6805613" y="3905250"/>
          <p14:tracePt t="122082" x="6754813" y="3905250"/>
          <p14:tracePt t="122089" x="6729413" y="3916363"/>
          <p14:tracePt t="122184" x="6729413" y="3929063"/>
          <p14:tracePt t="122232" x="6754813" y="3929063"/>
          <p14:tracePt t="122240" x="6816725" y="3929063"/>
          <p14:tracePt t="122248" x="6905625" y="3929063"/>
          <p14:tracePt t="122256" x="6942138" y="3929063"/>
          <p14:tracePt t="122264" x="6992938" y="3929063"/>
          <p14:tracePt t="122272" x="7016750" y="3929063"/>
          <p14:tracePt t="122280" x="7067550" y="3916363"/>
          <p14:tracePt t="122288" x="7092950" y="3916363"/>
          <p14:tracePt t="122297" x="7118350" y="3916363"/>
          <p14:tracePt t="122330" x="7129463" y="3916363"/>
          <p14:tracePt t="122378" x="7142163" y="3916363"/>
          <p14:tracePt t="122424" x="7129463" y="3916363"/>
          <p14:tracePt t="122440" x="6929438" y="3916363"/>
          <p14:tracePt t="122448" x="6805613" y="3916363"/>
          <p14:tracePt t="122456" x="6729413" y="3916363"/>
          <p14:tracePt t="122464" x="6692900" y="3916363"/>
          <p14:tracePt t="122472" x="6642100" y="3916363"/>
          <p14:tracePt t="122480" x="6616700" y="3916363"/>
          <p14:tracePt t="122513" x="6629400" y="3892550"/>
          <p14:tracePt t="122520" x="6680200" y="3879850"/>
          <p14:tracePt t="122530" x="6729413" y="3854450"/>
          <p14:tracePt t="122536" x="6842125" y="3816350"/>
          <p14:tracePt t="122545" x="6942138" y="3792538"/>
          <p14:tracePt t="122552" x="7016750" y="3754438"/>
          <p14:tracePt t="122561" x="7092950" y="3741738"/>
          <p14:tracePt t="122616" x="7080250" y="3754438"/>
          <p14:tracePt t="122624" x="7029450" y="3779838"/>
          <p14:tracePt t="122632" x="6954838" y="3792538"/>
          <p14:tracePt t="122640" x="6880225" y="3816350"/>
          <p14:tracePt t="122648" x="6829425" y="3854450"/>
          <p14:tracePt t="122656" x="6780213" y="3854450"/>
          <p14:tracePt t="122664" x="6729413" y="3867150"/>
          <p14:tracePt t="122721" x="6780213" y="3867150"/>
          <p14:tracePt t="122729" x="6816725" y="3854450"/>
          <p14:tracePt t="122736" x="6892925" y="3816350"/>
          <p14:tracePt t="122744" x="6992938" y="3792538"/>
          <p14:tracePt t="122752" x="7067550" y="3767138"/>
          <p14:tracePt t="122762" x="7092950" y="3754438"/>
          <p14:tracePt t="122768" x="7105650" y="3754438"/>
          <p14:tracePt t="122776" x="7118350" y="3754438"/>
          <p14:tracePt t="122832" x="7067550" y="3779838"/>
          <p14:tracePt t="122840" x="6992938" y="3816350"/>
          <p14:tracePt t="122848" x="6916738" y="3854450"/>
          <p14:tracePt t="122856" x="6880225" y="3879850"/>
          <p14:tracePt t="122864" x="6792913" y="3892550"/>
          <p14:tracePt t="122872" x="6767513" y="3905250"/>
          <p14:tracePt t="122880" x="6742113" y="3916363"/>
          <p14:tracePt t="122888" x="6716713" y="3916363"/>
          <p14:tracePt t="122945" x="6742113" y="3916363"/>
          <p14:tracePt t="122952" x="6780213" y="3916363"/>
          <p14:tracePt t="122961" x="6792913" y="3916363"/>
          <p14:tracePt t="122977" x="6816725" y="3916363"/>
          <p14:tracePt t="123000" x="6816725" y="3954463"/>
          <p14:tracePt t="123008" x="6780213" y="4054475"/>
          <p14:tracePt t="123016" x="6729413" y="4129088"/>
          <p14:tracePt t="123024" x="6580188" y="4217988"/>
          <p14:tracePt t="123032" x="6354763" y="4354513"/>
          <p14:tracePt t="123040" x="6091238" y="4467225"/>
          <p14:tracePt t="123048" x="5878513" y="4567238"/>
          <p14:tracePt t="123056" x="5565775" y="4643438"/>
          <p14:tracePt t="123064" x="5303838" y="4718050"/>
          <p14:tracePt t="123072" x="5091113" y="4779963"/>
          <p14:tracePt t="123080" x="4916488" y="4818063"/>
          <p14:tracePt t="123088" x="4778375" y="4879975"/>
          <p14:tracePt t="123096" x="4616450" y="4918075"/>
          <p14:tracePt t="123104" x="4491038" y="4956175"/>
          <p14:tracePt t="123113" x="4378325" y="5018088"/>
          <p14:tracePt t="123120" x="4252913" y="5056188"/>
          <p14:tracePt t="123129" x="4178300" y="5081588"/>
          <p14:tracePt t="123136" x="4103688" y="5118100"/>
          <p14:tracePt t="123144" x="4014788" y="5130800"/>
          <p14:tracePt t="123152" x="3902075" y="5168900"/>
          <p14:tracePt t="123161" x="3765550" y="5194300"/>
          <p14:tracePt t="123168" x="3627438" y="5218113"/>
          <p14:tracePt t="123178" x="3427413" y="5218113"/>
          <p14:tracePt t="123184" x="3240088" y="5230813"/>
          <p14:tracePt t="123192" x="3040063" y="5256213"/>
          <p14:tracePt t="123200" x="2852738" y="5256213"/>
          <p14:tracePt t="123208" x="2701925" y="5256213"/>
          <p14:tracePt t="123216" x="2601913" y="5256213"/>
          <p14:tracePt t="123224" x="2551113" y="5256213"/>
          <p14:tracePt t="123232" x="2501900" y="5256213"/>
          <p14:tracePt t="123240" x="2489200" y="5256213"/>
          <p14:tracePt t="123248" x="2476500" y="5256213"/>
          <p14:tracePt t="123288" x="2476500" y="5268913"/>
          <p14:tracePt t="123312" x="2476500" y="5281613"/>
          <p14:tracePt t="123320" x="2476500" y="5294313"/>
          <p14:tracePt t="123329" x="2476500" y="5305425"/>
          <p14:tracePt t="123345" x="2476500" y="5318125"/>
          <p14:tracePt t="123352" x="2489200" y="5330825"/>
          <p14:tracePt t="123361" x="2489200" y="5343525"/>
          <p14:tracePt t="123368" x="2489200" y="5356225"/>
          <p14:tracePt t="123377" x="2489200" y="5381625"/>
          <p14:tracePt t="123384" x="2489200" y="5407025"/>
          <p14:tracePt t="123395" x="2451100" y="5456238"/>
          <p14:tracePt t="123400" x="2427288" y="5481638"/>
          <p14:tracePt t="123412" x="2389188" y="5507038"/>
          <p14:tracePt t="123418" x="2389188" y="5568950"/>
          <p14:tracePt t="123424" x="2376488" y="5607050"/>
          <p14:tracePt t="123433" x="2376488" y="5643563"/>
          <p14:tracePt t="123448" x="2376488" y="5656263"/>
          <p14:tracePt t="123464" x="2376488" y="5668963"/>
          <p14:tracePt t="123504" x="2376488" y="5681663"/>
          <p14:tracePt t="123520" x="2389188" y="5681663"/>
          <p14:tracePt t="123528" x="2401888" y="5681663"/>
          <p14:tracePt t="123536" x="2414588" y="5681663"/>
          <p14:tracePt t="123552" x="2427288" y="5681663"/>
          <p14:tracePt t="123561" x="2439988" y="5681663"/>
          <p14:tracePt t="123584" x="2451100" y="5681663"/>
          <p14:tracePt t="123600" x="2451100" y="5668963"/>
          <p14:tracePt t="123616" x="2451100" y="5656263"/>
          <p14:tracePt t="123624" x="2451100" y="5643563"/>
          <p14:tracePt t="123920" x="2439988" y="5643563"/>
          <p14:tracePt t="123944" x="2439988" y="5630863"/>
          <p14:tracePt t="124056" x="2476500" y="5619750"/>
          <p14:tracePt t="124064" x="2601913" y="5619750"/>
          <p14:tracePt t="124072" x="2651125" y="5619750"/>
          <p14:tracePt t="124081" x="2701925" y="5619750"/>
          <p14:tracePt t="124088" x="2727325" y="5619750"/>
          <p14:tracePt t="124097" x="2752725" y="5619750"/>
          <p14:tracePt t="124112" x="2763838" y="5619750"/>
          <p14:tracePt t="124184" x="2776538" y="5619750"/>
          <p14:tracePt t="124200" x="2727325" y="5619750"/>
          <p14:tracePt t="124208" x="2676525" y="5630863"/>
          <p14:tracePt t="124216" x="2540000" y="5668963"/>
          <p14:tracePt t="124224" x="2401888" y="5694363"/>
          <p14:tracePt t="124232" x="2289175" y="5694363"/>
          <p14:tracePt t="124240" x="2227263" y="5694363"/>
          <p14:tracePt t="124248" x="2101850" y="5707063"/>
          <p14:tracePt t="124256" x="2076450" y="5719763"/>
          <p14:tracePt t="124264" x="2063750" y="5719763"/>
          <p14:tracePt t="124400" x="2101850" y="5719763"/>
          <p14:tracePt t="124408" x="2151063" y="5794375"/>
          <p14:tracePt t="124416" x="2227263" y="5794375"/>
          <p14:tracePt t="124424" x="2327275" y="5794375"/>
          <p14:tracePt t="124432" x="2351088" y="5794375"/>
          <p14:tracePt t="124440" x="2376488" y="5768975"/>
          <p14:tracePt t="124528" x="2251075" y="5768975"/>
          <p14:tracePt t="124536" x="2089150" y="5732463"/>
          <p14:tracePt t="124545" x="1901825" y="5743575"/>
          <p14:tracePt t="124552" x="1876425" y="5743575"/>
          <p14:tracePt t="124561" x="1838325" y="5743575"/>
          <p14:tracePt t="124608" x="1825625" y="5743575"/>
          <p14:tracePt t="124640" x="1825625" y="5756275"/>
          <p14:tracePt t="124648" x="1825625" y="5768975"/>
          <p14:tracePt t="124656" x="1825625" y="5781675"/>
          <p14:tracePt t="124664" x="1851025" y="5794375"/>
          <p14:tracePt t="124672" x="1876425" y="5807075"/>
          <p14:tracePt t="124680" x="1889125" y="5832475"/>
          <p14:tracePt t="124688" x="1901825" y="5868988"/>
          <p14:tracePt t="124697" x="1914525" y="5894388"/>
          <p14:tracePt t="124704" x="1914525" y="5907088"/>
          <p14:tracePt t="124713" x="1914525" y="5919788"/>
          <p14:tracePt t="124720" x="1925638" y="5919788"/>
          <p14:tracePt t="124777" x="1938338" y="5919788"/>
          <p14:tracePt t="124840" x="1938338" y="5907088"/>
          <p14:tracePt t="124880" x="1938338" y="5894388"/>
          <p14:tracePt t="124945" x="1938338" y="5919788"/>
          <p14:tracePt t="124952" x="1951038" y="5945188"/>
          <p14:tracePt t="124961" x="1963738" y="5945188"/>
          <p14:tracePt t="124969" x="1963738" y="5956300"/>
          <p14:tracePt t="124976" x="1989138" y="5969000"/>
          <p14:tracePt t="125043" x="1989138" y="5981700"/>
          <p14:tracePt t="125048" x="2001838" y="6019800"/>
          <p14:tracePt t="125056" x="2001838" y="6032500"/>
          <p14:tracePt t="125064" x="2014538" y="6045200"/>
          <p14:tracePt t="125072" x="2025650" y="6045200"/>
          <p14:tracePt t="125080" x="2051050" y="6056313"/>
          <p14:tracePt t="125200" x="2051050" y="6045200"/>
          <p14:tracePt t="125512" x="2051050" y="6056313"/>
          <p14:tracePt t="125530" x="2063750" y="6056313"/>
          <p14:tracePt t="125552" x="2063750" y="6069013"/>
          <p14:tracePt t="125568" x="2076450" y="6069013"/>
          <p14:tracePt t="125712" x="2089150" y="6032500"/>
          <p14:tracePt t="125729" x="2089150" y="6019800"/>
          <p14:tracePt t="125736" x="2089150" y="6007100"/>
          <p14:tracePt t="125745" x="2063750" y="5994400"/>
          <p14:tracePt t="125752" x="2051050" y="5969000"/>
          <p14:tracePt t="125761" x="2038350" y="5956300"/>
          <p14:tracePt t="125768" x="2025650" y="5945188"/>
          <p14:tracePt t="125832" x="2038350" y="5932488"/>
          <p14:tracePt t="125840" x="2127250" y="5907088"/>
          <p14:tracePt t="125848" x="2227263" y="5868988"/>
          <p14:tracePt t="125856" x="2301875" y="5868988"/>
          <p14:tracePt t="125864" x="2401888" y="5843588"/>
          <p14:tracePt t="125872" x="2476500" y="5819775"/>
          <p14:tracePt t="125880" x="2501900" y="5819775"/>
          <p14:tracePt t="125888" x="2514600" y="5819775"/>
          <p14:tracePt t="125904" x="2527300" y="5819775"/>
          <p14:tracePt t="125936" x="2527300" y="5807075"/>
          <p14:tracePt t="126056" x="2527300" y="5819775"/>
          <p14:tracePt t="126064" x="2489200" y="5881688"/>
          <p14:tracePt t="126072" x="2401888" y="5932488"/>
          <p14:tracePt t="126080" x="2363788" y="5956300"/>
          <p14:tracePt t="126088" x="2314575" y="5969000"/>
          <p14:tracePt t="126097" x="2301875" y="5994400"/>
          <p14:tracePt t="126104" x="2263775" y="6045200"/>
          <p14:tracePt t="126112" x="2214563" y="6081713"/>
          <p14:tracePt t="126120" x="2163763" y="6107113"/>
          <p14:tracePt t="126129" x="2127250" y="6145213"/>
          <p14:tracePt t="126136" x="2063750" y="6181725"/>
          <p14:tracePt t="126145" x="2001838" y="6207125"/>
          <p14:tracePt t="126152" x="1951038" y="6245225"/>
          <p14:tracePt t="126162" x="1901825" y="6294438"/>
          <p14:tracePt t="126168" x="1838325" y="6319838"/>
          <p14:tracePt t="126177" x="1789113" y="6345238"/>
          <p14:tracePt t="126184" x="1714500" y="6394450"/>
          <p14:tracePt t="126195" x="1663700" y="6432550"/>
          <p14:tracePt t="126200" x="1612900" y="6457950"/>
          <p14:tracePt t="126208" x="1550988" y="6483350"/>
          <p14:tracePt t="126216" x="1512888" y="6494463"/>
          <p14:tracePt t="126224" x="1476375" y="6519863"/>
          <p14:tracePt t="126232" x="1450975" y="6532563"/>
          <p14:tracePt t="126336" x="1438275" y="6532563"/>
          <p14:tracePt t="126345" x="1425575" y="6483350"/>
          <p14:tracePt t="126352" x="1425575" y="6432550"/>
          <p14:tracePt t="126361" x="1425575" y="6394450"/>
          <p14:tracePt t="126368" x="1425575" y="6357938"/>
          <p14:tracePt t="126379" x="1425575" y="6319838"/>
          <p14:tracePt t="126385" x="1425575" y="6294438"/>
          <p14:tracePt t="126393" x="1425575" y="6269038"/>
          <p14:tracePt t="126448" x="1425575" y="6281738"/>
          <p14:tracePt t="126456" x="1412875" y="6345238"/>
          <p14:tracePt t="126464" x="1376363" y="6381750"/>
          <p14:tracePt t="126472" x="1300163" y="6419850"/>
          <p14:tracePt t="126481" x="1250950" y="6457950"/>
          <p14:tracePt t="126488" x="1200150" y="6483350"/>
          <p14:tracePt t="126497" x="1176338" y="6494463"/>
          <p14:tracePt t="126504" x="1125538" y="6507163"/>
          <p14:tracePt t="126513" x="1112838" y="6519863"/>
          <p14:tracePt t="126520" x="1100138" y="6519863"/>
          <p14:tracePt t="126584" x="1150938" y="6494463"/>
          <p14:tracePt t="126594" x="1176338" y="6483350"/>
          <p14:tracePt t="126600" x="1276350" y="6445250"/>
          <p14:tracePt t="126608" x="1376363" y="6432550"/>
          <p14:tracePt t="126616" x="1401763" y="6407150"/>
          <p14:tracePt t="126624" x="1463675" y="6394450"/>
          <p14:tracePt t="126632" x="1538288" y="6370638"/>
          <p14:tracePt t="126640" x="1601788" y="6357938"/>
          <p14:tracePt t="126648" x="1625600" y="6357938"/>
          <p14:tracePt t="126664" x="1625600" y="6345238"/>
          <p14:tracePt t="126736" x="1601788" y="6357938"/>
          <p14:tracePt t="126745" x="1476375" y="6407150"/>
          <p14:tracePt t="126752" x="1450975" y="6432550"/>
          <p14:tracePt t="126761" x="1376363" y="6457950"/>
          <p14:tracePt t="126768" x="1250950" y="6519863"/>
          <p14:tracePt t="126776" x="1189038" y="6532563"/>
          <p14:tracePt t="126784" x="1125538" y="6545263"/>
          <p14:tracePt t="126793" x="1100138" y="6557963"/>
          <p14:tracePt t="126800" x="1100138" y="6570663"/>
          <p14:tracePt t="126816" x="1050925" y="6570663"/>
          <p14:tracePt t="126888" x="1050925" y="6507163"/>
          <p14:tracePt t="126897" x="1100138" y="6483350"/>
          <p14:tracePt t="126904" x="1100138" y="6457950"/>
          <p14:tracePt t="126913" x="1112838" y="6432550"/>
          <p14:tracePt t="126927" x="1138238" y="6394450"/>
          <p14:tracePt t="126929" x="1138238" y="6381750"/>
          <p14:tracePt t="126936" x="1138238" y="6357938"/>
          <p14:tracePt t="127024" x="1138238" y="6381750"/>
          <p14:tracePt t="127032" x="1138238" y="6419850"/>
          <p14:tracePt t="127040" x="1138238" y="6445250"/>
          <p14:tracePt t="127056" x="1125538" y="6445250"/>
          <p14:tracePt t="127072" x="1125538" y="6457950"/>
          <p14:tracePt t="127145" x="1212850" y="6407150"/>
          <p14:tracePt t="127152" x="1289050" y="6370638"/>
          <p14:tracePt t="127161" x="1325563" y="6345238"/>
          <p14:tracePt t="127168" x="1350963" y="6332538"/>
          <p14:tracePt t="127176" x="1363663" y="6319838"/>
          <p14:tracePt t="127184" x="1376363" y="6307138"/>
          <p14:tracePt t="127264" x="1376363" y="6370638"/>
          <p14:tracePt t="127272" x="1350963" y="6432550"/>
          <p14:tracePt t="127280" x="1338263" y="6494463"/>
          <p14:tracePt t="127288" x="1312863" y="6519863"/>
          <p14:tracePt t="127297" x="1250950" y="6545263"/>
          <p14:tracePt t="127304" x="1200150" y="6583363"/>
          <p14:tracePt t="127312" x="1189038" y="6594475"/>
          <p14:tracePt t="127320" x="1163638" y="6594475"/>
          <p14:tracePt t="127336" x="1163638" y="6607175"/>
          <p14:tracePt t="127393" x="1225550" y="6594475"/>
          <p14:tracePt t="127400" x="1300163" y="6545263"/>
          <p14:tracePt t="127408" x="1363663" y="6519863"/>
          <p14:tracePt t="127416" x="1401763" y="6494463"/>
          <p14:tracePt t="127424" x="1463675" y="6483350"/>
          <p14:tracePt t="127432" x="1489075" y="6445250"/>
          <p14:tracePt t="127440" x="1525588" y="6432550"/>
          <p14:tracePt t="127448" x="1550988" y="6432550"/>
          <p14:tracePt t="127520" x="1525588" y="6432550"/>
          <p14:tracePt t="127529" x="1450975" y="6445250"/>
          <p14:tracePt t="127536" x="1425575" y="6483350"/>
          <p14:tracePt t="127545" x="1401763" y="6483350"/>
          <p14:tracePt t="127552" x="1376363" y="6483350"/>
          <p14:tracePt t="127560" x="1350963" y="6494463"/>
          <p14:tracePt t="127568" x="1325563" y="6507163"/>
          <p14:tracePt t="127648" x="1350963" y="6507163"/>
          <p14:tracePt t="127656" x="1389063" y="6483350"/>
          <p14:tracePt t="127672" x="1401763" y="6470650"/>
          <p14:tracePt t="127680" x="1412875" y="6470650"/>
          <p14:tracePt t="127688" x="1425575" y="6470650"/>
          <p14:tracePt t="127697" x="1425575" y="6457950"/>
          <p14:tracePt t="127793" x="1401763" y="6483350"/>
          <p14:tracePt t="127802" x="1376363" y="6507163"/>
          <p14:tracePt t="127808" x="1350963" y="6507163"/>
          <p14:tracePt t="127825" x="1350963" y="6519863"/>
          <p14:tracePt t="127872" x="1338263" y="6519863"/>
          <p14:tracePt t="127904" x="1363663" y="6519863"/>
          <p14:tracePt t="127915" x="1412875" y="6445250"/>
          <p14:tracePt t="127920" x="1489075" y="6381750"/>
          <p14:tracePt t="127930" x="1625600" y="6294438"/>
          <p14:tracePt t="127936" x="1763713" y="6245225"/>
          <p14:tracePt t="127945" x="1825625" y="6194425"/>
          <p14:tracePt t="127952" x="1863725" y="6169025"/>
          <p14:tracePt t="127961" x="1889125" y="6145213"/>
          <p14:tracePt t="127984" x="1889125" y="6132513"/>
          <p14:tracePt t="127994" x="1901825" y="6132513"/>
          <p14:tracePt t="128032" x="1901825" y="6157913"/>
          <p14:tracePt t="128040" x="1876425" y="6181725"/>
          <p14:tracePt t="128048" x="1838325" y="6207125"/>
          <p14:tracePt t="128056" x="1801813" y="6245225"/>
          <p14:tracePt t="128064" x="1763713" y="6281738"/>
          <p14:tracePt t="128072" x="1738313" y="6332538"/>
          <p14:tracePt t="128080" x="1689100" y="6381750"/>
          <p14:tracePt t="128088" x="1676400" y="6432550"/>
          <p14:tracePt t="128096" x="1638300" y="6432550"/>
          <p14:tracePt t="128104" x="1638300" y="6445250"/>
          <p14:tracePt t="128160" x="1663700" y="6457950"/>
          <p14:tracePt t="128168" x="1801813" y="6457950"/>
          <p14:tracePt t="128176" x="1951038" y="6445250"/>
          <p14:tracePt t="128184" x="2214563" y="6407150"/>
          <p14:tracePt t="128195" x="2501900" y="6370638"/>
          <p14:tracePt t="128200" x="2889250" y="6307138"/>
          <p14:tracePt t="128208" x="3252788" y="6257925"/>
          <p14:tracePt t="128216" x="3552825" y="6194425"/>
          <p14:tracePt t="128224" x="3914775" y="6119813"/>
          <p14:tracePt t="128232" x="4178300" y="6081713"/>
          <p14:tracePt t="128248" x="4452938" y="6032500"/>
          <p14:tracePt t="128256" x="4552950" y="6019800"/>
          <p14:tracePt t="128264" x="4616450" y="6019800"/>
          <p14:tracePt t="128272" x="4678363" y="6019800"/>
          <p14:tracePt t="128288" x="4691063" y="6019800"/>
          <p14:tracePt t="128330" x="4703763" y="6019800"/>
          <p14:tracePt t="128379" x="4703763" y="6056313"/>
          <p14:tracePt t="128385" x="4691063" y="6132513"/>
          <p14:tracePt t="128394" x="4665663" y="6157913"/>
          <p14:tracePt t="128400" x="4665663" y="6181725"/>
          <p14:tracePt t="128408" x="4652963" y="6181725"/>
          <p14:tracePt t="128424" x="4640263" y="6194425"/>
          <p14:tracePt t="128472" x="4652963" y="6194425"/>
          <p14:tracePt t="128480" x="4727575" y="6181725"/>
          <p14:tracePt t="128488" x="4829175" y="6157913"/>
          <p14:tracePt t="128497" x="4953000" y="6145213"/>
          <p14:tracePt t="128504" x="5116513" y="6145213"/>
          <p14:tracePt t="128514" x="5241925" y="6145213"/>
          <p14:tracePt t="128520" x="5353050" y="6145213"/>
          <p14:tracePt t="128529" x="5416550" y="6145213"/>
          <p14:tracePt t="128537" x="5465763" y="6145213"/>
          <p14:tracePt t="128546" x="5491163" y="6145213"/>
          <p14:tracePt t="128561" x="5503863" y="6145213"/>
          <p14:tracePt t="128665" x="5516563" y="6145213"/>
          <p14:tracePt t="128673" x="5541963" y="6157913"/>
          <p14:tracePt t="128681" x="5554663" y="6169025"/>
          <p14:tracePt t="128688" x="5554663" y="6194425"/>
          <p14:tracePt t="128697" x="5591175" y="6219825"/>
          <p14:tracePt t="128704" x="5591175" y="6245225"/>
          <p14:tracePt t="128712" x="5603875" y="6269038"/>
          <p14:tracePt t="128720" x="5616575" y="6294438"/>
          <p14:tracePt t="128729" x="5616575" y="6319838"/>
          <p14:tracePt t="128737" x="5616575" y="6345238"/>
          <p14:tracePt t="128748" x="5616575" y="6357938"/>
          <p14:tracePt t="128752" x="5616575" y="6370638"/>
          <p14:tracePt t="128760" x="5629275" y="6370638"/>
          <p14:tracePt t="128769" x="5629275" y="6381750"/>
          <p14:tracePt t="128857" x="5629275" y="6370638"/>
          <p14:tracePt t="128867" x="5641975" y="6319838"/>
          <p14:tracePt t="128873" x="5641975" y="6294438"/>
          <p14:tracePt t="128881" x="5678488" y="6245225"/>
          <p14:tracePt t="128888" x="5691188" y="6219825"/>
          <p14:tracePt t="128897" x="5754688" y="6194425"/>
          <p14:tracePt t="128904" x="5791200" y="6157913"/>
          <p14:tracePt t="128914" x="5803900" y="6132513"/>
          <p14:tracePt t="128920" x="5816600" y="6107113"/>
          <p14:tracePt t="128929" x="5829300" y="6094413"/>
          <p14:tracePt t="128936" x="5829300" y="6081713"/>
          <p14:tracePt t="128945" x="5842000" y="6081713"/>
          <p14:tracePt t="129024" x="5854700" y="6069013"/>
          <p14:tracePt t="129032" x="5891213" y="6056313"/>
          <p14:tracePt t="129040" x="5942013" y="6045200"/>
          <p14:tracePt t="129048" x="5954713" y="6019800"/>
          <p14:tracePt t="129064" x="5967413" y="6019800"/>
          <p14:tracePt t="129080" x="5967413" y="6007100"/>
          <p14:tracePt t="129088" x="5978525" y="6007100"/>
          <p14:tracePt t="129112" x="6003925" y="5981700"/>
          <p14:tracePt t="129120" x="6067425" y="5932488"/>
          <p14:tracePt t="129129" x="6116638" y="5894388"/>
          <p14:tracePt t="129136" x="6167438" y="5868988"/>
          <p14:tracePt t="129145" x="6203950" y="5856288"/>
          <p14:tracePt t="129152" x="6229350" y="5843588"/>
          <p14:tracePt t="129162" x="6267450" y="5832475"/>
          <p14:tracePt t="129248" x="6267450" y="5819775"/>
          <p14:tracePt t="129272" x="6280150" y="5807075"/>
          <p14:tracePt t="129336" x="6303963" y="5768975"/>
          <p14:tracePt t="129345" x="6254750" y="5781675"/>
          <p14:tracePt t="129352" x="6191250" y="5819775"/>
          <p14:tracePt t="129361" x="6142038" y="5856288"/>
          <p14:tracePt t="129368" x="6091238" y="5881688"/>
          <p14:tracePt t="129377" x="6054725" y="5919788"/>
          <p14:tracePt t="129384" x="6016625" y="5945188"/>
          <p14:tracePt t="129399" x="5978525" y="5994400"/>
          <p14:tracePt t="129403" x="5929313" y="6032500"/>
          <p14:tracePt t="129409" x="5878513" y="6069013"/>
          <p14:tracePt t="129417" x="5867400" y="6107113"/>
          <p14:tracePt t="129424" x="5803900" y="6145213"/>
          <p14:tracePt t="129432" x="5716588" y="6194425"/>
          <p14:tracePt t="129440" x="5665788" y="6232525"/>
          <p14:tracePt t="129448" x="5629275" y="6257925"/>
          <p14:tracePt t="129456" x="5578475" y="6294438"/>
          <p14:tracePt t="129464" x="5541963" y="6319838"/>
          <p14:tracePt t="129472" x="5491163" y="6345238"/>
          <p14:tracePt t="129481" x="5478463" y="6370638"/>
          <p14:tracePt t="129488" x="5454650" y="6381750"/>
          <p14:tracePt t="129497" x="5429250" y="6381750"/>
          <p14:tracePt t="129504" x="5416550" y="6407150"/>
          <p14:tracePt t="129520" x="5391150" y="6419850"/>
          <p14:tracePt t="129536" x="5391150" y="6445250"/>
          <p14:tracePt t="129546" x="5353050" y="6483350"/>
          <p14:tracePt t="129552" x="5329238" y="6494463"/>
          <p14:tracePt t="129565" x="5316538" y="6507163"/>
          <p14:tracePt t="129570" x="5291138" y="6532563"/>
          <p14:tracePt t="129578" x="5278438" y="6545263"/>
          <p14:tracePt t="129584" x="5253038" y="6583363"/>
          <p14:tracePt t="129592" x="5216525" y="6607175"/>
          <p14:tracePt t="129720" x="5203825" y="6607175"/>
          <p14:tracePt t="129792" x="5229225" y="6619875"/>
          <p14:tracePt t="129800" x="5278438" y="6619875"/>
          <p14:tracePt t="129808" x="5353050" y="6645275"/>
          <p14:tracePt t="129816" x="5478463" y="6645275"/>
          <p14:tracePt t="129824" x="5629275" y="6657975"/>
          <p14:tracePt t="129832" x="5629275" y="6619875"/>
          <p14:tracePt t="129840" x="5767388" y="6619875"/>
          <p14:tracePt t="129848" x="5829300" y="6619875"/>
          <p14:tracePt t="129872" x="5842000" y="6619875"/>
          <p14:tracePt t="129888" x="5878513" y="6619875"/>
          <p14:tracePt t="129904" x="5916613" y="6607175"/>
          <p14:tracePt t="129914" x="5967413" y="6594475"/>
          <p14:tracePt t="129927" x="5978525" y="6594475"/>
          <p14:tracePt t="129929" x="6042025" y="6594475"/>
          <p14:tracePt t="129936" x="6116638" y="6570663"/>
          <p14:tracePt t="129945" x="6203950" y="6557963"/>
          <p14:tracePt t="129952" x="6303963" y="6545263"/>
          <p14:tracePt t="129962" x="6380163" y="6532563"/>
          <p14:tracePt t="129968" x="6480175" y="6507163"/>
          <p14:tracePt t="129978" x="6580188" y="6494463"/>
          <p14:tracePt t="129984" x="6629400" y="6494463"/>
          <p14:tracePt t="129994" x="6704013" y="6494463"/>
          <p14:tracePt t="130000" x="6742113" y="6483350"/>
          <p14:tracePt t="130008" x="6792913" y="6470650"/>
          <p14:tracePt t="130016" x="6829425" y="6470650"/>
          <p14:tracePt t="130024" x="6842125" y="6470650"/>
          <p14:tracePt t="130112" x="6880225" y="6470650"/>
          <p14:tracePt t="130120" x="6929438" y="6470650"/>
          <p14:tracePt t="130130" x="6967538" y="6470650"/>
          <p14:tracePt t="130136" x="7005638" y="6483350"/>
          <p14:tracePt t="130145" x="7067550" y="6483350"/>
          <p14:tracePt t="130152" x="7092950" y="6483350"/>
          <p14:tracePt t="130161" x="7105650" y="6483350"/>
          <p14:tracePt t="130224" x="7129463" y="6483350"/>
          <p14:tracePt t="130232" x="7142163" y="6483350"/>
          <p14:tracePt t="130240" x="7167563" y="6483350"/>
          <p14:tracePt t="130248" x="7192963" y="6483350"/>
          <p14:tracePt t="130256" x="7192963" y="6494463"/>
          <p14:tracePt t="130440" x="7192963" y="6432550"/>
          <p14:tracePt t="130448" x="7118350" y="6257925"/>
          <p14:tracePt t="130456" x="7042150" y="6157913"/>
          <p14:tracePt t="130464" x="7005638" y="6094413"/>
          <p14:tracePt t="130472" x="6992938" y="6032500"/>
          <p14:tracePt t="130480" x="6980238" y="6019800"/>
          <p14:tracePt t="130488" x="6942138" y="5994400"/>
          <p14:tracePt t="130498" x="6905625" y="5919788"/>
          <p14:tracePt t="130504" x="6867525" y="5868988"/>
          <p14:tracePt t="130512" x="6829425" y="5832475"/>
          <p14:tracePt t="130520" x="6805613" y="5794375"/>
          <p14:tracePt t="130528" x="6780213" y="5768975"/>
          <p14:tracePt t="130536" x="6742113" y="5732463"/>
          <p14:tracePt t="130545" x="6716713" y="5694363"/>
          <p14:tracePt t="130552" x="6692900" y="5668963"/>
          <p14:tracePt t="130562" x="6680200" y="5656263"/>
          <p14:tracePt t="130568" x="6667500" y="5630863"/>
          <p14:tracePt t="130584" x="6642100" y="5619750"/>
          <p14:tracePt t="130608" x="6629400" y="5607050"/>
          <p14:tracePt t="130616" x="6616700" y="5607050"/>
          <p14:tracePt t="130624" x="6580188" y="5543550"/>
          <p14:tracePt t="130632" x="6567488" y="5543550"/>
          <p14:tracePt t="130640" x="6554788" y="5543550"/>
          <p14:tracePt t="130648" x="6529388" y="5543550"/>
          <p14:tracePt t="130736" x="6529388" y="5530850"/>
          <p14:tracePt t="130745" x="6492875" y="5530850"/>
          <p14:tracePt t="130752" x="6480175" y="5518150"/>
          <p14:tracePt t="130768" x="6467475" y="5518150"/>
          <p14:tracePt t="130793" x="6454775" y="5518150"/>
          <p14:tracePt t="130800" x="6442075" y="5507038"/>
          <p14:tracePt t="130833" x="6416675" y="5507038"/>
          <p14:tracePt t="130888" x="6403975" y="5507038"/>
          <p14:tracePt t="130952" x="6403975" y="5530850"/>
          <p14:tracePt t="130968" x="6403975" y="5543550"/>
          <p14:tracePt t="131048" x="6403975" y="5556250"/>
          <p14:tracePt t="131088" x="6403975" y="5594350"/>
          <p14:tracePt t="131096" x="6416675" y="5668963"/>
          <p14:tracePt t="131104" x="6429375" y="5681663"/>
          <p14:tracePt t="131112" x="6442075" y="5681663"/>
          <p14:tracePt t="131120" x="6442075" y="5694363"/>
          <p14:tracePt t="131130" x="6442075" y="5707063"/>
          <p14:tracePt t="131176" x="6442075" y="5732463"/>
          <p14:tracePt t="131184" x="6442075" y="5756275"/>
          <p14:tracePt t="131192" x="6442075" y="5781675"/>
          <p14:tracePt t="131200" x="6429375" y="5807075"/>
          <p14:tracePt t="131208" x="6429375" y="5819775"/>
          <p14:tracePt t="131216" x="6416675" y="5832475"/>
          <p14:tracePt t="131224" x="6416675" y="5843588"/>
          <p14:tracePt t="131352" x="6403975" y="5843588"/>
          <p14:tracePt t="131360" x="6391275" y="5843588"/>
          <p14:tracePt t="131384" x="6354763" y="5843588"/>
          <p14:tracePt t="131392" x="6267450" y="5894388"/>
          <p14:tracePt t="131400" x="6180138" y="5969000"/>
          <p14:tracePt t="131408" x="6142038" y="6019800"/>
          <p14:tracePt t="131416" x="6103938" y="6045200"/>
          <p14:tracePt t="131424" x="6016625" y="6145213"/>
          <p14:tracePt t="131432" x="5929313" y="6207125"/>
          <p14:tracePt t="131440" x="5903913" y="6245225"/>
          <p14:tracePt t="131448" x="5878513" y="6294438"/>
          <p14:tracePt t="131456" x="5854700" y="6307138"/>
          <p14:tracePt t="131464" x="5854700" y="6319838"/>
          <p14:tracePt t="131472" x="5854700" y="6332538"/>
          <p14:tracePt t="131481" x="5842000" y="6332538"/>
          <p14:tracePt t="131497" x="5842000" y="6345238"/>
          <p14:tracePt t="131504" x="5816600" y="6345238"/>
          <p14:tracePt t="131512" x="5767388" y="6394450"/>
          <p14:tracePt t="131520" x="5703888" y="6445250"/>
          <p14:tracePt t="131529" x="5665788" y="6470650"/>
          <p14:tracePt t="131536" x="5616575" y="6494463"/>
          <p14:tracePt t="131545" x="5591175" y="6519863"/>
          <p14:tracePt t="131552" x="5554663" y="6532563"/>
          <p14:tracePt t="131561" x="5554663" y="6545263"/>
          <p14:tracePt t="131568" x="5541963" y="6545263"/>
          <p14:tracePt t="131578" x="5541963" y="6557963"/>
          <p14:tracePt t="131632" x="5516563" y="6583363"/>
          <p14:tracePt t="131640" x="5516563" y="6594475"/>
          <p14:tracePt t="131648" x="5516563" y="6607175"/>
          <p14:tracePt t="131656" x="5516563" y="6619875"/>
          <p14:tracePt t="131664" x="5516563" y="6632575"/>
          <p14:tracePt t="131672" x="5503863" y="6632575"/>
          <p14:tracePt t="131680" x="5503863" y="6657975"/>
          <p14:tracePt t="131688" x="5465763" y="6670675"/>
          <p14:tracePt t="131696" x="5429250" y="6696075"/>
          <p14:tracePt t="131704" x="5391150" y="6696075"/>
          <p14:tracePt t="131712" x="5353050" y="6707188"/>
          <p14:tracePt t="131720" x="5329238" y="6719888"/>
          <p14:tracePt t="131729" x="5303838" y="6719888"/>
          <p14:tracePt t="131745" x="5291138" y="6719888"/>
          <p14:tracePt t="131816" x="5353050" y="6719888"/>
          <p14:tracePt t="131824" x="5503863" y="6707188"/>
          <p14:tracePt t="131832" x="5678488" y="6696075"/>
          <p14:tracePt t="131840" x="5816600" y="6696075"/>
          <p14:tracePt t="131848" x="5891213" y="6707188"/>
          <p14:tracePt t="131856" x="5929313" y="6707188"/>
          <p14:tracePt t="131865" x="6091238" y="6707188"/>
          <p14:tracePt t="131872" x="6191250" y="6707188"/>
          <p14:tracePt t="131880" x="6280150" y="6707188"/>
          <p14:tracePt t="131888" x="6367463" y="6707188"/>
          <p14:tracePt t="131897" x="6416675" y="6707188"/>
          <p14:tracePt t="131904" x="6480175" y="6707188"/>
          <p14:tracePt t="131915" x="6503988" y="6707188"/>
          <p14:tracePt t="132080" x="6480175" y="6683375"/>
          <p14:tracePt t="132088" x="6416675" y="6594475"/>
          <p14:tracePt t="132097" x="6354763" y="6519863"/>
          <p14:tracePt t="132104" x="6267450" y="6519863"/>
          <p14:tracePt t="132113" x="6267450" y="6507163"/>
          <p14:tracePt t="132136" x="6267450" y="6494463"/>
          <p14:tracePt t="132312" x="6254750" y="6494463"/>
          <p14:tracePt t="132320" x="6229350" y="6519863"/>
          <p14:tracePt t="132329" x="6229350" y="6532563"/>
          <p14:tracePt t="132336" x="6129338" y="6583363"/>
          <p14:tracePt t="132346" x="6091238" y="6607175"/>
          <p14:tracePt t="132353" x="6029325" y="6645275"/>
          <p14:tracePt t="132363" x="6003925" y="6657975"/>
          <p14:tracePt t="132369" x="5978525" y="6683375"/>
          <p14:tracePt t="132433" x="5954713" y="6683375"/>
          <p14:tracePt t="132440" x="5916613" y="6670675"/>
          <p14:tracePt t="132448" x="5878513" y="6657975"/>
          <p14:tracePt t="132456" x="5842000" y="6645275"/>
          <p14:tracePt t="132465" x="5754688" y="6607175"/>
          <p14:tracePt t="132472" x="5678488" y="6570663"/>
          <p14:tracePt t="132481" x="5641975" y="6545263"/>
          <p14:tracePt t="132488" x="5541963" y="6483350"/>
          <p14:tracePt t="132497" x="5516563" y="6470650"/>
          <p14:tracePt t="132530" x="5491163" y="6470650"/>
          <p14:tracePt t="132665" x="5516563" y="6470650"/>
          <p14:tracePt t="132672" x="5565775" y="6470650"/>
          <p14:tracePt t="132680" x="5578475" y="6494463"/>
          <p14:tracePt t="132688" x="5591175" y="6494463"/>
          <p14:tracePt t="132761" x="5591175" y="6507163"/>
          <p14:tracePt t="132780" x="5591175" y="6519863"/>
          <p14:tracePt t="132888" x="5578475" y="6507163"/>
          <p14:tracePt t="132898" x="5565775" y="6494463"/>
          <p14:tracePt t="132904" x="5554663" y="6494463"/>
          <p14:tracePt t="132920" x="5529263" y="6483350"/>
          <p14:tracePt t="132928" x="5478463" y="6457950"/>
          <p14:tracePt t="132936" x="5454650" y="6432550"/>
          <p14:tracePt t="132944" x="5403850" y="6419850"/>
          <p14:tracePt t="132952" x="5403850" y="6407150"/>
          <p14:tracePt t="133024" x="5416550" y="6407150"/>
          <p14:tracePt t="133040" x="5429250" y="6407150"/>
          <p14:tracePt t="133072" x="5441950" y="6407150"/>
          <p14:tracePt t="133144" x="5478463" y="6419850"/>
          <p14:tracePt t="133152" x="5554663" y="6457950"/>
          <p14:tracePt t="133160" x="5578475" y="6470650"/>
          <p14:tracePt t="133168" x="5591175" y="6470650"/>
          <p14:tracePt t="133177" x="5616575" y="6483350"/>
          <p14:tracePt t="133184" x="5616575" y="6494463"/>
          <p14:tracePt t="133193" x="5629275" y="6494463"/>
          <p14:tracePt t="133208" x="5629275" y="6507163"/>
          <p14:tracePt t="133361" x="5641975" y="6507163"/>
          <p14:tracePt t="133384" x="5616575" y="6507163"/>
          <p14:tracePt t="133392" x="5591175" y="6470650"/>
          <p14:tracePt t="133400" x="5529263" y="6445250"/>
          <p14:tracePt t="133409" x="5503863" y="6407150"/>
          <p14:tracePt t="133419" x="5454650" y="6394450"/>
          <p14:tracePt t="133425" x="5454650" y="6357938"/>
          <p14:tracePt t="133432" x="5441950" y="6319838"/>
          <p14:tracePt t="133440" x="5429250" y="6307138"/>
          <p14:tracePt t="133514" x="5441950" y="6307138"/>
          <p14:tracePt t="133521" x="5454650" y="6332538"/>
          <p14:tracePt t="133528" x="5465763" y="6332538"/>
          <p14:tracePt t="133545" x="5478463" y="6332538"/>
          <p14:tracePt t="133560" x="5491163" y="6345238"/>
          <p14:tracePt t="133616" x="5516563" y="6345238"/>
          <p14:tracePt t="133624" x="5591175" y="6370638"/>
          <p14:tracePt t="133632" x="5654675" y="6407150"/>
          <p14:tracePt t="133640" x="5691188" y="6419850"/>
          <p14:tracePt t="133648" x="5716588" y="6432550"/>
          <p14:tracePt t="133656" x="5716588" y="6445250"/>
          <p14:tracePt t="133664" x="5741988" y="6457950"/>
          <p14:tracePt t="133672" x="5754688" y="6457950"/>
          <p14:tracePt t="133688" x="5767388" y="6457950"/>
          <p14:tracePt t="133914" x="5842000" y="6419850"/>
          <p14:tracePt t="133920" x="6067425" y="6307138"/>
          <p14:tracePt t="133929" x="6542088" y="6169025"/>
          <p14:tracePt t="133936" x="6892925" y="6019800"/>
          <p14:tracePt t="133946" x="7380288" y="5868988"/>
          <p14:tracePt t="133952" x="7854950" y="5707063"/>
          <p14:tracePt t="133960" x="8080375" y="5607050"/>
          <p14:tracePt t="133968" x="8493125" y="5430838"/>
          <p14:tracePt t="133977" x="9018588" y="5243513"/>
        </p14:tracePtLst>
      </p14:laserTraceLst>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7247</TotalTime>
  <Words>906</Words>
  <Application>Microsoft Office PowerPoint</Application>
  <PresentationFormat>On-screen Show (4:3)</PresentationFormat>
  <Paragraphs>113</Paragraphs>
  <Slides>16</Slides>
  <Notes>1</Notes>
  <HiddenSlides>0</HiddenSlides>
  <MMClips>16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Arial Unicode MS</vt:lpstr>
      <vt:lpstr>Calibri</vt:lpstr>
      <vt:lpstr>Courier New</vt:lpstr>
      <vt:lpstr>Symbol</vt:lpstr>
      <vt:lpstr>Times New Roman</vt:lpstr>
      <vt:lpstr>Office Theme</vt:lpstr>
      <vt:lpstr>Data Structures and Algorithms</vt:lpstr>
      <vt:lpstr>Motivations for MSTs</vt:lpstr>
      <vt:lpstr>Generic MST Algorithm</vt:lpstr>
      <vt:lpstr>Generic MST Algorithm – Loop Invariant</vt:lpstr>
      <vt:lpstr>Loop Invariant Proof Outline</vt:lpstr>
      <vt:lpstr>Cut Property</vt:lpstr>
      <vt:lpstr>Proof Outline of Cut Property</vt:lpstr>
      <vt:lpstr>Kruskal’s Algorithm</vt:lpstr>
      <vt:lpstr>Kruskal Example</vt:lpstr>
      <vt:lpstr>Kruskal Example, cont.</vt:lpstr>
      <vt:lpstr>Kruskal’s Algorithm, Pseudocode (Δ)</vt:lpstr>
      <vt:lpstr>Kruskal’s Algorithm – Data Structures</vt:lpstr>
      <vt:lpstr>Prim’s Algorithm</vt:lpstr>
      <vt:lpstr>Prim’s Algorithm in Action</vt:lpstr>
      <vt:lpstr>Prim’s Algorithm - Implementation</vt:lpstr>
      <vt:lpstr>Prim’s Algorithm, Pseudocode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ICS 340</dc:title>
  <dc:creator>Administrator</dc:creator>
  <cp:lastModifiedBy>Stein, Michael</cp:lastModifiedBy>
  <cp:revision>62</cp:revision>
  <cp:lastPrinted>2018-02-01T13:57:13Z</cp:lastPrinted>
  <dcterms:created xsi:type="dcterms:W3CDTF">2015-02-02T20:26:45Z</dcterms:created>
  <dcterms:modified xsi:type="dcterms:W3CDTF">2021-02-24T23:47:17Z</dcterms:modified>
</cp:coreProperties>
</file>

<file path=docProps/thumbnail.jpeg>
</file>